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Inter"/>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Inter-bold.fntdata"/><Relationship Id="rId10" Type="http://schemas.openxmlformats.org/officeDocument/2006/relationships/slide" Target="slides/slide4.xml"/><Relationship Id="rId21" Type="http://schemas.openxmlformats.org/officeDocument/2006/relationships/font" Target="fonts/Inter-regular.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935b50a3de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1935b50a3de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Success in space missions is the pinacle of every single aerospace engineer. I’m Pablo Cardenas and this is the final degree thesis on the “titulo”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935b50a3de_0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1935b50a3de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935b50a3de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1935b50a3de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935b50a3de_0_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1935b50a3de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935b50a3de_0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1935b50a3de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935b50a3de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1935b50a3de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935b50a3de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1935b50a3de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UCF</a:t>
            </a:r>
            <a:endParaRPr/>
          </a:p>
          <a:p>
            <a:pPr indent="0" lvl="0" marL="0" rtl="0" algn="l">
              <a:lnSpc>
                <a:spcPct val="100000"/>
              </a:lnSpc>
              <a:spcBef>
                <a:spcPts val="0"/>
              </a:spcBef>
              <a:spcAft>
                <a:spcPts val="0"/>
              </a:spcAft>
              <a:buSzPts val="1400"/>
              <a:buNone/>
            </a:pPr>
            <a:r>
              <a:rPr lang="es"/>
              <a:t>-Educational project by UCA students not only engineers.</a:t>
            </a:r>
            <a:endParaRPr/>
          </a:p>
          <a:p>
            <a:pPr indent="-171450" lvl="0" marL="171450" rtl="0" algn="l">
              <a:lnSpc>
                <a:spcPct val="100000"/>
              </a:lnSpc>
              <a:spcBef>
                <a:spcPts val="0"/>
              </a:spcBef>
              <a:spcAft>
                <a:spcPts val="0"/>
              </a:spcAft>
              <a:buSzPts val="1400"/>
              <a:buFont typeface="Arial"/>
              <a:buChar char="-"/>
            </a:pPr>
            <a:r>
              <a:rPr lang="es"/>
              <a:t>Aim to design, assemble, test and fly a 1 U cubesat</a:t>
            </a:r>
            <a:endParaRPr/>
          </a:p>
          <a:p>
            <a:pPr indent="-171450" lvl="0" marL="171450" rtl="0" algn="l">
              <a:lnSpc>
                <a:spcPct val="100000"/>
              </a:lnSpc>
              <a:spcBef>
                <a:spcPts val="0"/>
              </a:spcBef>
              <a:spcAft>
                <a:spcPts val="0"/>
              </a:spcAft>
              <a:buSzPts val="1400"/>
              <a:buFont typeface="Arial"/>
              <a:buChar char="-"/>
            </a:pPr>
            <a:r>
              <a:rPr lang="es"/>
              <a:t>Colaboration with ESA under the Fly your satellite! Program</a:t>
            </a:r>
            <a:endParaRPr/>
          </a:p>
          <a:p>
            <a:pPr indent="-82550" lvl="0" marL="171450" rtl="0" algn="l">
              <a:lnSpc>
                <a:spcPct val="100000"/>
              </a:lnSpc>
              <a:spcBef>
                <a:spcPts val="0"/>
              </a:spcBef>
              <a:spcAft>
                <a:spcPts val="0"/>
              </a:spcAft>
              <a:buSzPts val="14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935b50a3de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1935b50a3de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UCF</a:t>
            </a:r>
            <a:endParaRPr/>
          </a:p>
          <a:p>
            <a:pPr indent="0" lvl="0" marL="0" rtl="0" algn="l">
              <a:lnSpc>
                <a:spcPct val="100000"/>
              </a:lnSpc>
              <a:spcBef>
                <a:spcPts val="0"/>
              </a:spcBef>
              <a:spcAft>
                <a:spcPts val="0"/>
              </a:spcAft>
              <a:buSzPts val="1400"/>
              <a:buNone/>
            </a:pPr>
            <a:r>
              <a:rPr lang="es"/>
              <a:t>-Educational project by UCA students not only engineers.</a:t>
            </a:r>
            <a:endParaRPr/>
          </a:p>
          <a:p>
            <a:pPr indent="-171450" lvl="0" marL="171450" rtl="0" algn="l">
              <a:lnSpc>
                <a:spcPct val="100000"/>
              </a:lnSpc>
              <a:spcBef>
                <a:spcPts val="0"/>
              </a:spcBef>
              <a:spcAft>
                <a:spcPts val="0"/>
              </a:spcAft>
              <a:buSzPts val="1400"/>
              <a:buFont typeface="Arial"/>
              <a:buChar char="-"/>
            </a:pPr>
            <a:r>
              <a:rPr lang="es"/>
              <a:t>Aim to design, assemble, test and fly a 1 U cubesat</a:t>
            </a:r>
            <a:endParaRPr/>
          </a:p>
          <a:p>
            <a:pPr indent="-171450" lvl="0" marL="171450" rtl="0" algn="l">
              <a:lnSpc>
                <a:spcPct val="100000"/>
              </a:lnSpc>
              <a:spcBef>
                <a:spcPts val="0"/>
              </a:spcBef>
              <a:spcAft>
                <a:spcPts val="0"/>
              </a:spcAft>
              <a:buSzPts val="1400"/>
              <a:buFont typeface="Arial"/>
              <a:buChar char="-"/>
            </a:pPr>
            <a:r>
              <a:rPr lang="es"/>
              <a:t>Colaboration with ESA under the Fly your satellite! Program</a:t>
            </a:r>
            <a:endParaRPr/>
          </a:p>
          <a:p>
            <a:pPr indent="-82550" lvl="0" marL="171450" rtl="0" algn="l">
              <a:lnSpc>
                <a:spcPct val="100000"/>
              </a:lnSpc>
              <a:spcBef>
                <a:spcPts val="0"/>
              </a:spcBef>
              <a:spcAft>
                <a:spcPts val="0"/>
              </a:spcAft>
              <a:buSzPts val="14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935b50a3de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1935b50a3de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t>LISA is an space born gravitational wave detector whose functionallity is founded in laser interferometry. In each of the spacecraft that form a triangle constalation a test mass shall remain in quasistatic freefalling state. In order to counteract magnetic disturbances, heavy, power consuming and expensive flucgate sensors are used. One of the goals of UCF is hte characterisation of AMR sensors for their use in missions like LISA.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935b50a3de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1935b50a3de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935b50a3de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1935b50a3de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935b50a3de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1935b50a3de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935b50a3de_0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1935b50a3de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935b50a3de_0_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1935b50a3de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gradFill>
          <a:gsLst>
            <a:gs pos="0">
              <a:schemeClr val="accent2"/>
            </a:gs>
            <a:gs pos="100000">
              <a:schemeClr val="dk1"/>
            </a:gs>
          </a:gsLst>
          <a:lin ang="8100019" scaled="0"/>
        </a:gradFill>
      </p:bgPr>
    </p:bg>
    <p:spTree>
      <p:nvGrpSpPr>
        <p:cNvPr id="54" name="Shape 54"/>
        <p:cNvGrpSpPr/>
        <p:nvPr/>
      </p:nvGrpSpPr>
      <p:grpSpPr>
        <a:xfrm>
          <a:off x="0" y="0"/>
          <a:ext cx="0" cy="0"/>
          <a:chOff x="0" y="0"/>
          <a:chExt cx="0" cy="0"/>
        </a:xfrm>
      </p:grpSpPr>
      <p:sp>
        <p:nvSpPr>
          <p:cNvPr id="55" name="Google Shape;55;p14"/>
          <p:cNvSpPr/>
          <p:nvPr/>
        </p:nvSpPr>
        <p:spPr>
          <a:xfrm>
            <a:off x="-1" y="234877"/>
            <a:ext cx="9144000" cy="4673746"/>
          </a:xfrm>
          <a:custGeom>
            <a:rect b="b" l="l" r="r" t="t"/>
            <a:pathLst>
              <a:path extrusionOk="0" h="6231661" w="1219200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1"/>
              </a:gs>
              <a:gs pos="100000">
                <a:schemeClr val="accent2"/>
              </a:gs>
            </a:gsLst>
            <a:lin ang="10800025"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 name="Google Shape;56;p14"/>
          <p:cNvSpPr txBox="1"/>
          <p:nvPr>
            <p:ph type="ctrTitle"/>
          </p:nvPr>
        </p:nvSpPr>
        <p:spPr>
          <a:xfrm>
            <a:off x="1037875" y="1662450"/>
            <a:ext cx="7068300" cy="18186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6800"/>
              <a:buNone/>
              <a:defRPr sz="6800">
                <a:solidFill>
                  <a:schemeClr val="lt1"/>
                </a:solidFill>
              </a:defRPr>
            </a:lvl1pPr>
            <a:lvl2pPr lvl="1" rtl="0" algn="l">
              <a:lnSpc>
                <a:spcPct val="100000"/>
              </a:lnSpc>
              <a:spcBef>
                <a:spcPts val="0"/>
              </a:spcBef>
              <a:spcAft>
                <a:spcPts val="0"/>
              </a:spcAft>
              <a:buClr>
                <a:schemeClr val="lt1"/>
              </a:buClr>
              <a:buSzPts val="6800"/>
              <a:buNone/>
              <a:defRPr sz="6800">
                <a:solidFill>
                  <a:schemeClr val="lt1"/>
                </a:solidFill>
              </a:defRPr>
            </a:lvl2pPr>
            <a:lvl3pPr lvl="2" rtl="0" algn="l">
              <a:lnSpc>
                <a:spcPct val="100000"/>
              </a:lnSpc>
              <a:spcBef>
                <a:spcPts val="0"/>
              </a:spcBef>
              <a:spcAft>
                <a:spcPts val="0"/>
              </a:spcAft>
              <a:buClr>
                <a:schemeClr val="lt1"/>
              </a:buClr>
              <a:buSzPts val="6800"/>
              <a:buNone/>
              <a:defRPr sz="6800">
                <a:solidFill>
                  <a:schemeClr val="lt1"/>
                </a:solidFill>
              </a:defRPr>
            </a:lvl3pPr>
            <a:lvl4pPr lvl="3" rtl="0" algn="l">
              <a:lnSpc>
                <a:spcPct val="100000"/>
              </a:lnSpc>
              <a:spcBef>
                <a:spcPts val="0"/>
              </a:spcBef>
              <a:spcAft>
                <a:spcPts val="0"/>
              </a:spcAft>
              <a:buClr>
                <a:schemeClr val="lt1"/>
              </a:buClr>
              <a:buSzPts val="6800"/>
              <a:buNone/>
              <a:defRPr sz="6800">
                <a:solidFill>
                  <a:schemeClr val="lt1"/>
                </a:solidFill>
              </a:defRPr>
            </a:lvl4pPr>
            <a:lvl5pPr lvl="4" rtl="0" algn="l">
              <a:lnSpc>
                <a:spcPct val="100000"/>
              </a:lnSpc>
              <a:spcBef>
                <a:spcPts val="0"/>
              </a:spcBef>
              <a:spcAft>
                <a:spcPts val="0"/>
              </a:spcAft>
              <a:buClr>
                <a:schemeClr val="lt1"/>
              </a:buClr>
              <a:buSzPts val="6800"/>
              <a:buNone/>
              <a:defRPr sz="6800">
                <a:solidFill>
                  <a:schemeClr val="lt1"/>
                </a:solidFill>
              </a:defRPr>
            </a:lvl5pPr>
            <a:lvl6pPr lvl="5" rtl="0" algn="l">
              <a:lnSpc>
                <a:spcPct val="100000"/>
              </a:lnSpc>
              <a:spcBef>
                <a:spcPts val="0"/>
              </a:spcBef>
              <a:spcAft>
                <a:spcPts val="0"/>
              </a:spcAft>
              <a:buClr>
                <a:schemeClr val="lt1"/>
              </a:buClr>
              <a:buSzPts val="6800"/>
              <a:buNone/>
              <a:defRPr sz="6800">
                <a:solidFill>
                  <a:schemeClr val="lt1"/>
                </a:solidFill>
              </a:defRPr>
            </a:lvl6pPr>
            <a:lvl7pPr lvl="6" rtl="0" algn="l">
              <a:lnSpc>
                <a:spcPct val="100000"/>
              </a:lnSpc>
              <a:spcBef>
                <a:spcPts val="0"/>
              </a:spcBef>
              <a:spcAft>
                <a:spcPts val="0"/>
              </a:spcAft>
              <a:buClr>
                <a:schemeClr val="lt1"/>
              </a:buClr>
              <a:buSzPts val="6800"/>
              <a:buNone/>
              <a:defRPr sz="6800">
                <a:solidFill>
                  <a:schemeClr val="lt1"/>
                </a:solidFill>
              </a:defRPr>
            </a:lvl7pPr>
            <a:lvl8pPr lvl="7" rtl="0" algn="l">
              <a:lnSpc>
                <a:spcPct val="100000"/>
              </a:lnSpc>
              <a:spcBef>
                <a:spcPts val="0"/>
              </a:spcBef>
              <a:spcAft>
                <a:spcPts val="0"/>
              </a:spcAft>
              <a:buClr>
                <a:schemeClr val="lt1"/>
              </a:buClr>
              <a:buSzPts val="6800"/>
              <a:buNone/>
              <a:defRPr sz="6800">
                <a:solidFill>
                  <a:schemeClr val="lt1"/>
                </a:solidFill>
              </a:defRPr>
            </a:lvl8pPr>
            <a:lvl9pPr lvl="8" rtl="0" algn="l">
              <a:lnSpc>
                <a:spcPct val="100000"/>
              </a:lnSpc>
              <a:spcBef>
                <a:spcPts val="0"/>
              </a:spcBef>
              <a:spcAft>
                <a:spcPts val="0"/>
              </a:spcAft>
              <a:buClr>
                <a:schemeClr val="lt1"/>
              </a:buClr>
              <a:buSzPts val="6800"/>
              <a:buNone/>
              <a:defRPr sz="68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15"/>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 name="Google Shape;59;p15"/>
          <p:cNvSpPr txBox="1"/>
          <p:nvPr>
            <p:ph type="title"/>
          </p:nvPr>
        </p:nvSpPr>
        <p:spPr>
          <a:xfrm>
            <a:off x="1037875" y="836000"/>
            <a:ext cx="7068300" cy="3963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200"/>
              <a:buNone/>
              <a:defRPr/>
            </a:lvl1pPr>
            <a:lvl2pPr lvl="1" rtl="0" algn="l">
              <a:lnSpc>
                <a:spcPct val="90000"/>
              </a:lnSpc>
              <a:spcBef>
                <a:spcPts val="0"/>
              </a:spcBef>
              <a:spcAft>
                <a:spcPts val="0"/>
              </a:spcAft>
              <a:buSzPts val="3200"/>
              <a:buNone/>
              <a:defRPr/>
            </a:lvl2pPr>
            <a:lvl3pPr lvl="2" rtl="0" algn="l">
              <a:lnSpc>
                <a:spcPct val="90000"/>
              </a:lnSpc>
              <a:spcBef>
                <a:spcPts val="0"/>
              </a:spcBef>
              <a:spcAft>
                <a:spcPts val="0"/>
              </a:spcAft>
              <a:buSzPts val="3200"/>
              <a:buNone/>
              <a:defRPr/>
            </a:lvl3pPr>
            <a:lvl4pPr lvl="3" rtl="0" algn="l">
              <a:lnSpc>
                <a:spcPct val="90000"/>
              </a:lnSpc>
              <a:spcBef>
                <a:spcPts val="0"/>
              </a:spcBef>
              <a:spcAft>
                <a:spcPts val="0"/>
              </a:spcAft>
              <a:buSzPts val="3200"/>
              <a:buNone/>
              <a:defRPr/>
            </a:lvl4pPr>
            <a:lvl5pPr lvl="4" rtl="0" algn="l">
              <a:lnSpc>
                <a:spcPct val="90000"/>
              </a:lnSpc>
              <a:spcBef>
                <a:spcPts val="0"/>
              </a:spcBef>
              <a:spcAft>
                <a:spcPts val="0"/>
              </a:spcAft>
              <a:buSzPts val="3200"/>
              <a:buNone/>
              <a:defRPr/>
            </a:lvl5pPr>
            <a:lvl6pPr lvl="5" rtl="0" algn="l">
              <a:lnSpc>
                <a:spcPct val="90000"/>
              </a:lnSpc>
              <a:spcBef>
                <a:spcPts val="0"/>
              </a:spcBef>
              <a:spcAft>
                <a:spcPts val="0"/>
              </a:spcAft>
              <a:buSzPts val="3200"/>
              <a:buNone/>
              <a:defRPr/>
            </a:lvl6pPr>
            <a:lvl7pPr lvl="6" rtl="0" algn="l">
              <a:lnSpc>
                <a:spcPct val="90000"/>
              </a:lnSpc>
              <a:spcBef>
                <a:spcPts val="0"/>
              </a:spcBef>
              <a:spcAft>
                <a:spcPts val="0"/>
              </a:spcAft>
              <a:buSzPts val="3200"/>
              <a:buNone/>
              <a:defRPr/>
            </a:lvl7pPr>
            <a:lvl8pPr lvl="7" rtl="0" algn="l">
              <a:lnSpc>
                <a:spcPct val="90000"/>
              </a:lnSpc>
              <a:spcBef>
                <a:spcPts val="0"/>
              </a:spcBef>
              <a:spcAft>
                <a:spcPts val="0"/>
              </a:spcAft>
              <a:buSzPts val="3200"/>
              <a:buNone/>
              <a:defRPr/>
            </a:lvl8pPr>
            <a:lvl9pPr lvl="8" rtl="0" algn="l">
              <a:lnSpc>
                <a:spcPct val="90000"/>
              </a:lnSpc>
              <a:spcBef>
                <a:spcPts val="0"/>
              </a:spcBef>
              <a:spcAft>
                <a:spcPts val="0"/>
              </a:spcAft>
              <a:buSzPts val="3200"/>
              <a:buNone/>
              <a:defRPr/>
            </a:lvl9pPr>
          </a:lstStyle>
          <a:p/>
        </p:txBody>
      </p:sp>
      <p:sp>
        <p:nvSpPr>
          <p:cNvPr id="60" name="Google Shape;60;p15"/>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chemeClr val="accent1"/>
            </a:gs>
            <a:gs pos="100000">
              <a:schemeClr val="accent2"/>
            </a:gs>
          </a:gsLst>
          <a:lin ang="8100019" scaled="0"/>
        </a:gradFill>
      </p:bgPr>
    </p:bg>
    <p:spTree>
      <p:nvGrpSpPr>
        <p:cNvPr id="61" name="Shape 61"/>
        <p:cNvGrpSpPr/>
        <p:nvPr/>
      </p:nvGrpSpPr>
      <p:grpSpPr>
        <a:xfrm>
          <a:off x="0" y="0"/>
          <a:ext cx="0" cy="0"/>
          <a:chOff x="0" y="0"/>
          <a:chExt cx="0" cy="0"/>
        </a:xfrm>
      </p:grpSpPr>
      <p:sp>
        <p:nvSpPr>
          <p:cNvPr id="62" name="Google Shape;62;p16"/>
          <p:cNvSpPr/>
          <p:nvPr/>
        </p:nvSpPr>
        <p:spPr>
          <a:xfrm>
            <a:off x="-1" y="234877"/>
            <a:ext cx="9144000" cy="4673746"/>
          </a:xfrm>
          <a:custGeom>
            <a:rect b="b" l="l" r="r" t="t"/>
            <a:pathLst>
              <a:path extrusionOk="0" h="6231661" w="1219200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2"/>
              </a:gs>
              <a:gs pos="100000">
                <a:schemeClr val="dk1"/>
              </a:gs>
            </a:gsLst>
            <a:lin ang="108014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 name="Google Shape;63;p16"/>
          <p:cNvSpPr txBox="1"/>
          <p:nvPr>
            <p:ph type="ctrTitle"/>
          </p:nvPr>
        </p:nvSpPr>
        <p:spPr>
          <a:xfrm>
            <a:off x="1037875" y="2066800"/>
            <a:ext cx="7068300" cy="6105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2"/>
              </a:buClr>
              <a:buSzPts val="4800"/>
              <a:buNone/>
              <a:defRPr sz="4800">
                <a:solidFill>
                  <a:schemeClr val="lt2"/>
                </a:solidFill>
              </a:defRPr>
            </a:lvl1pPr>
            <a:lvl2pPr lvl="1" rtl="0" algn="l">
              <a:lnSpc>
                <a:spcPct val="90000"/>
              </a:lnSpc>
              <a:spcBef>
                <a:spcPts val="0"/>
              </a:spcBef>
              <a:spcAft>
                <a:spcPts val="0"/>
              </a:spcAft>
              <a:buClr>
                <a:schemeClr val="lt2"/>
              </a:buClr>
              <a:buSzPts val="4800"/>
              <a:buNone/>
              <a:defRPr sz="4800">
                <a:solidFill>
                  <a:schemeClr val="lt2"/>
                </a:solidFill>
              </a:defRPr>
            </a:lvl2pPr>
            <a:lvl3pPr lvl="2" rtl="0" algn="l">
              <a:lnSpc>
                <a:spcPct val="90000"/>
              </a:lnSpc>
              <a:spcBef>
                <a:spcPts val="0"/>
              </a:spcBef>
              <a:spcAft>
                <a:spcPts val="0"/>
              </a:spcAft>
              <a:buClr>
                <a:schemeClr val="lt2"/>
              </a:buClr>
              <a:buSzPts val="4800"/>
              <a:buNone/>
              <a:defRPr sz="4800">
                <a:solidFill>
                  <a:schemeClr val="lt2"/>
                </a:solidFill>
              </a:defRPr>
            </a:lvl3pPr>
            <a:lvl4pPr lvl="3" rtl="0" algn="l">
              <a:lnSpc>
                <a:spcPct val="90000"/>
              </a:lnSpc>
              <a:spcBef>
                <a:spcPts val="0"/>
              </a:spcBef>
              <a:spcAft>
                <a:spcPts val="0"/>
              </a:spcAft>
              <a:buClr>
                <a:schemeClr val="lt2"/>
              </a:buClr>
              <a:buSzPts val="4800"/>
              <a:buNone/>
              <a:defRPr sz="4800">
                <a:solidFill>
                  <a:schemeClr val="lt2"/>
                </a:solidFill>
              </a:defRPr>
            </a:lvl4pPr>
            <a:lvl5pPr lvl="4" rtl="0" algn="l">
              <a:lnSpc>
                <a:spcPct val="90000"/>
              </a:lnSpc>
              <a:spcBef>
                <a:spcPts val="0"/>
              </a:spcBef>
              <a:spcAft>
                <a:spcPts val="0"/>
              </a:spcAft>
              <a:buClr>
                <a:schemeClr val="lt2"/>
              </a:buClr>
              <a:buSzPts val="4800"/>
              <a:buNone/>
              <a:defRPr sz="4800">
                <a:solidFill>
                  <a:schemeClr val="lt2"/>
                </a:solidFill>
              </a:defRPr>
            </a:lvl5pPr>
            <a:lvl6pPr lvl="5" rtl="0" algn="l">
              <a:lnSpc>
                <a:spcPct val="90000"/>
              </a:lnSpc>
              <a:spcBef>
                <a:spcPts val="0"/>
              </a:spcBef>
              <a:spcAft>
                <a:spcPts val="0"/>
              </a:spcAft>
              <a:buClr>
                <a:schemeClr val="lt2"/>
              </a:buClr>
              <a:buSzPts val="4800"/>
              <a:buNone/>
              <a:defRPr sz="4800">
                <a:solidFill>
                  <a:schemeClr val="lt2"/>
                </a:solidFill>
              </a:defRPr>
            </a:lvl6pPr>
            <a:lvl7pPr lvl="6" rtl="0" algn="l">
              <a:lnSpc>
                <a:spcPct val="90000"/>
              </a:lnSpc>
              <a:spcBef>
                <a:spcPts val="0"/>
              </a:spcBef>
              <a:spcAft>
                <a:spcPts val="0"/>
              </a:spcAft>
              <a:buClr>
                <a:schemeClr val="lt2"/>
              </a:buClr>
              <a:buSzPts val="4800"/>
              <a:buNone/>
              <a:defRPr sz="4800">
                <a:solidFill>
                  <a:schemeClr val="lt2"/>
                </a:solidFill>
              </a:defRPr>
            </a:lvl7pPr>
            <a:lvl8pPr lvl="7" rtl="0" algn="l">
              <a:lnSpc>
                <a:spcPct val="90000"/>
              </a:lnSpc>
              <a:spcBef>
                <a:spcPts val="0"/>
              </a:spcBef>
              <a:spcAft>
                <a:spcPts val="0"/>
              </a:spcAft>
              <a:buClr>
                <a:schemeClr val="lt2"/>
              </a:buClr>
              <a:buSzPts val="4800"/>
              <a:buNone/>
              <a:defRPr sz="4800">
                <a:solidFill>
                  <a:schemeClr val="lt2"/>
                </a:solidFill>
              </a:defRPr>
            </a:lvl8pPr>
            <a:lvl9pPr lvl="8" rtl="0" algn="l">
              <a:lnSpc>
                <a:spcPct val="90000"/>
              </a:lnSpc>
              <a:spcBef>
                <a:spcPts val="0"/>
              </a:spcBef>
              <a:spcAft>
                <a:spcPts val="0"/>
              </a:spcAft>
              <a:buClr>
                <a:schemeClr val="lt2"/>
              </a:buClr>
              <a:buSzPts val="4800"/>
              <a:buNone/>
              <a:defRPr sz="4800">
                <a:solidFill>
                  <a:schemeClr val="lt2"/>
                </a:solidFill>
              </a:defRPr>
            </a:lvl9pPr>
          </a:lstStyle>
          <a:p/>
        </p:txBody>
      </p:sp>
      <p:sp>
        <p:nvSpPr>
          <p:cNvPr id="64" name="Google Shape;64;p16"/>
          <p:cNvSpPr txBox="1"/>
          <p:nvPr>
            <p:ph idx="1" type="subTitle"/>
          </p:nvPr>
        </p:nvSpPr>
        <p:spPr>
          <a:xfrm>
            <a:off x="1037875" y="2774327"/>
            <a:ext cx="7068300" cy="3840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Clr>
                <a:schemeClr val="accent1"/>
              </a:buClr>
              <a:buSzPts val="2400"/>
              <a:buNone/>
              <a:defRPr>
                <a:solidFill>
                  <a:schemeClr val="accent1"/>
                </a:solidFill>
              </a:defRPr>
            </a:lvl1pPr>
            <a:lvl2pPr lvl="1" rtl="0" algn="l">
              <a:lnSpc>
                <a:spcPct val="115000"/>
              </a:lnSpc>
              <a:spcBef>
                <a:spcPts val="0"/>
              </a:spcBef>
              <a:spcAft>
                <a:spcPts val="0"/>
              </a:spcAft>
              <a:buClr>
                <a:schemeClr val="accent1"/>
              </a:buClr>
              <a:buSzPts val="3000"/>
              <a:buNone/>
              <a:defRPr sz="3000">
                <a:solidFill>
                  <a:schemeClr val="accent1"/>
                </a:solidFill>
              </a:defRPr>
            </a:lvl2pPr>
            <a:lvl3pPr lvl="2" rtl="0" algn="l">
              <a:lnSpc>
                <a:spcPct val="115000"/>
              </a:lnSpc>
              <a:spcBef>
                <a:spcPts val="0"/>
              </a:spcBef>
              <a:spcAft>
                <a:spcPts val="0"/>
              </a:spcAft>
              <a:buClr>
                <a:schemeClr val="accent1"/>
              </a:buClr>
              <a:buSzPts val="3000"/>
              <a:buNone/>
              <a:defRPr sz="3000">
                <a:solidFill>
                  <a:schemeClr val="accent1"/>
                </a:solidFill>
              </a:defRPr>
            </a:lvl3pPr>
            <a:lvl4pPr lvl="3" rtl="0" algn="l">
              <a:lnSpc>
                <a:spcPct val="115000"/>
              </a:lnSpc>
              <a:spcBef>
                <a:spcPts val="0"/>
              </a:spcBef>
              <a:spcAft>
                <a:spcPts val="0"/>
              </a:spcAft>
              <a:buClr>
                <a:schemeClr val="accent1"/>
              </a:buClr>
              <a:buSzPts val="3000"/>
              <a:buNone/>
              <a:defRPr sz="3000">
                <a:solidFill>
                  <a:schemeClr val="accent1"/>
                </a:solidFill>
              </a:defRPr>
            </a:lvl4pPr>
            <a:lvl5pPr lvl="4" rtl="0" algn="l">
              <a:lnSpc>
                <a:spcPct val="115000"/>
              </a:lnSpc>
              <a:spcBef>
                <a:spcPts val="0"/>
              </a:spcBef>
              <a:spcAft>
                <a:spcPts val="0"/>
              </a:spcAft>
              <a:buClr>
                <a:schemeClr val="accent1"/>
              </a:buClr>
              <a:buSzPts val="3000"/>
              <a:buNone/>
              <a:defRPr sz="3000">
                <a:solidFill>
                  <a:schemeClr val="accent1"/>
                </a:solidFill>
              </a:defRPr>
            </a:lvl5pPr>
            <a:lvl6pPr lvl="5" rtl="0" algn="l">
              <a:lnSpc>
                <a:spcPct val="115000"/>
              </a:lnSpc>
              <a:spcBef>
                <a:spcPts val="0"/>
              </a:spcBef>
              <a:spcAft>
                <a:spcPts val="0"/>
              </a:spcAft>
              <a:buClr>
                <a:schemeClr val="accent1"/>
              </a:buClr>
              <a:buSzPts val="3000"/>
              <a:buNone/>
              <a:defRPr sz="3000">
                <a:solidFill>
                  <a:schemeClr val="accent1"/>
                </a:solidFill>
              </a:defRPr>
            </a:lvl6pPr>
            <a:lvl7pPr lvl="6" rtl="0" algn="l">
              <a:lnSpc>
                <a:spcPct val="115000"/>
              </a:lnSpc>
              <a:spcBef>
                <a:spcPts val="0"/>
              </a:spcBef>
              <a:spcAft>
                <a:spcPts val="0"/>
              </a:spcAft>
              <a:buClr>
                <a:schemeClr val="accent1"/>
              </a:buClr>
              <a:buSzPts val="3000"/>
              <a:buNone/>
              <a:defRPr sz="3000">
                <a:solidFill>
                  <a:schemeClr val="accent1"/>
                </a:solidFill>
              </a:defRPr>
            </a:lvl7pPr>
            <a:lvl8pPr lvl="7" rtl="0" algn="l">
              <a:lnSpc>
                <a:spcPct val="115000"/>
              </a:lnSpc>
              <a:spcBef>
                <a:spcPts val="0"/>
              </a:spcBef>
              <a:spcAft>
                <a:spcPts val="0"/>
              </a:spcAft>
              <a:buClr>
                <a:schemeClr val="accent1"/>
              </a:buClr>
              <a:buSzPts val="3000"/>
              <a:buNone/>
              <a:defRPr sz="3000">
                <a:solidFill>
                  <a:schemeClr val="accent1"/>
                </a:solidFill>
              </a:defRPr>
            </a:lvl8pPr>
            <a:lvl9pPr lvl="8" rtl="0" algn="l">
              <a:lnSpc>
                <a:spcPct val="115000"/>
              </a:lnSpc>
              <a:spcBef>
                <a:spcPts val="0"/>
              </a:spcBef>
              <a:spcAft>
                <a:spcPts val="0"/>
              </a:spcAft>
              <a:buClr>
                <a:schemeClr val="accent1"/>
              </a:buClr>
              <a:buSzPts val="3000"/>
              <a:buNone/>
              <a:defRPr sz="3000">
                <a:solidFill>
                  <a:schemeClr val="accen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5" name="Shape 65"/>
        <p:cNvGrpSpPr/>
        <p:nvPr/>
      </p:nvGrpSpPr>
      <p:grpSpPr>
        <a:xfrm>
          <a:off x="0" y="0"/>
          <a:ext cx="0" cy="0"/>
          <a:chOff x="0" y="0"/>
          <a:chExt cx="0" cy="0"/>
        </a:xfrm>
      </p:grpSpPr>
      <p:sp>
        <p:nvSpPr>
          <p:cNvPr id="66" name="Google Shape;66;p17"/>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 name="Google Shape;67;p17"/>
          <p:cNvSpPr txBox="1"/>
          <p:nvPr>
            <p:ph type="title"/>
          </p:nvPr>
        </p:nvSpPr>
        <p:spPr>
          <a:xfrm>
            <a:off x="1037875" y="836000"/>
            <a:ext cx="7068300" cy="3963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200"/>
              <a:buNone/>
              <a:defRPr/>
            </a:lvl1pPr>
            <a:lvl2pPr lvl="1" rtl="0" algn="l">
              <a:lnSpc>
                <a:spcPct val="90000"/>
              </a:lnSpc>
              <a:spcBef>
                <a:spcPts val="0"/>
              </a:spcBef>
              <a:spcAft>
                <a:spcPts val="0"/>
              </a:spcAft>
              <a:buSzPts val="3200"/>
              <a:buNone/>
              <a:defRPr/>
            </a:lvl2pPr>
            <a:lvl3pPr lvl="2" rtl="0" algn="l">
              <a:lnSpc>
                <a:spcPct val="90000"/>
              </a:lnSpc>
              <a:spcBef>
                <a:spcPts val="0"/>
              </a:spcBef>
              <a:spcAft>
                <a:spcPts val="0"/>
              </a:spcAft>
              <a:buSzPts val="3200"/>
              <a:buNone/>
              <a:defRPr/>
            </a:lvl3pPr>
            <a:lvl4pPr lvl="3" rtl="0" algn="l">
              <a:lnSpc>
                <a:spcPct val="90000"/>
              </a:lnSpc>
              <a:spcBef>
                <a:spcPts val="0"/>
              </a:spcBef>
              <a:spcAft>
                <a:spcPts val="0"/>
              </a:spcAft>
              <a:buSzPts val="3200"/>
              <a:buNone/>
              <a:defRPr/>
            </a:lvl4pPr>
            <a:lvl5pPr lvl="4" rtl="0" algn="l">
              <a:lnSpc>
                <a:spcPct val="90000"/>
              </a:lnSpc>
              <a:spcBef>
                <a:spcPts val="0"/>
              </a:spcBef>
              <a:spcAft>
                <a:spcPts val="0"/>
              </a:spcAft>
              <a:buSzPts val="3200"/>
              <a:buNone/>
              <a:defRPr/>
            </a:lvl5pPr>
            <a:lvl6pPr lvl="5" rtl="0" algn="l">
              <a:lnSpc>
                <a:spcPct val="90000"/>
              </a:lnSpc>
              <a:spcBef>
                <a:spcPts val="0"/>
              </a:spcBef>
              <a:spcAft>
                <a:spcPts val="0"/>
              </a:spcAft>
              <a:buSzPts val="3200"/>
              <a:buNone/>
              <a:defRPr/>
            </a:lvl6pPr>
            <a:lvl7pPr lvl="6" rtl="0" algn="l">
              <a:lnSpc>
                <a:spcPct val="90000"/>
              </a:lnSpc>
              <a:spcBef>
                <a:spcPts val="0"/>
              </a:spcBef>
              <a:spcAft>
                <a:spcPts val="0"/>
              </a:spcAft>
              <a:buSzPts val="3200"/>
              <a:buNone/>
              <a:defRPr/>
            </a:lvl7pPr>
            <a:lvl8pPr lvl="7" rtl="0" algn="l">
              <a:lnSpc>
                <a:spcPct val="90000"/>
              </a:lnSpc>
              <a:spcBef>
                <a:spcPts val="0"/>
              </a:spcBef>
              <a:spcAft>
                <a:spcPts val="0"/>
              </a:spcAft>
              <a:buSzPts val="3200"/>
              <a:buNone/>
              <a:defRPr/>
            </a:lvl8pPr>
            <a:lvl9pPr lvl="8" rtl="0" algn="l">
              <a:lnSpc>
                <a:spcPct val="90000"/>
              </a:lnSpc>
              <a:spcBef>
                <a:spcPts val="0"/>
              </a:spcBef>
              <a:spcAft>
                <a:spcPts val="0"/>
              </a:spcAft>
              <a:buSzPts val="3200"/>
              <a:buNone/>
              <a:defRPr/>
            </a:lvl9pPr>
          </a:lstStyle>
          <a:p/>
        </p:txBody>
      </p:sp>
      <p:sp>
        <p:nvSpPr>
          <p:cNvPr id="68" name="Google Shape;68;p17"/>
          <p:cNvSpPr txBox="1"/>
          <p:nvPr>
            <p:ph idx="1" type="body"/>
          </p:nvPr>
        </p:nvSpPr>
        <p:spPr>
          <a:xfrm>
            <a:off x="1037875" y="1353948"/>
            <a:ext cx="7068300" cy="3033900"/>
          </a:xfrm>
          <a:prstGeom prst="rect">
            <a:avLst/>
          </a:prstGeom>
          <a:noFill/>
          <a:ln>
            <a:noFill/>
          </a:ln>
        </p:spPr>
        <p:txBody>
          <a:bodyPr anchorCtr="0" anchor="t" bIns="0" lIns="0" spcFirstLastPara="1" rIns="0" wrap="square" tIns="0">
            <a:noAutofit/>
          </a:bodyPr>
          <a:lstStyle>
            <a:lvl1pPr indent="-381000" lvl="0" marL="457200" rtl="0" algn="l">
              <a:lnSpc>
                <a:spcPct val="115000"/>
              </a:lnSpc>
              <a:spcBef>
                <a:spcPts val="600"/>
              </a:spcBef>
              <a:spcAft>
                <a:spcPts val="0"/>
              </a:spcAft>
              <a:buSzPts val="2400"/>
              <a:buChar char="●"/>
              <a:defRPr/>
            </a:lvl1pPr>
            <a:lvl2pPr indent="-381000" lvl="1" marL="914400" rtl="0" algn="l">
              <a:lnSpc>
                <a:spcPct val="115000"/>
              </a:lnSpc>
              <a:spcBef>
                <a:spcPts val="0"/>
              </a:spcBef>
              <a:spcAft>
                <a:spcPts val="0"/>
              </a:spcAft>
              <a:buSzPts val="2400"/>
              <a:buChar char="○"/>
              <a:defRPr/>
            </a:lvl2pPr>
            <a:lvl3pPr indent="-381000" lvl="2" marL="1371600" rtl="0" algn="l">
              <a:lnSpc>
                <a:spcPct val="115000"/>
              </a:lnSpc>
              <a:spcBef>
                <a:spcPts val="0"/>
              </a:spcBef>
              <a:spcAft>
                <a:spcPts val="0"/>
              </a:spcAft>
              <a:buSzPts val="2400"/>
              <a:buChar char="■"/>
              <a:defRPr/>
            </a:lvl3pPr>
            <a:lvl4pPr indent="-381000" lvl="3" marL="1828800" rtl="0" algn="l">
              <a:lnSpc>
                <a:spcPct val="115000"/>
              </a:lnSpc>
              <a:spcBef>
                <a:spcPts val="0"/>
              </a:spcBef>
              <a:spcAft>
                <a:spcPts val="0"/>
              </a:spcAft>
              <a:buSzPts val="2400"/>
              <a:buChar char="●"/>
              <a:defRPr/>
            </a:lvl4pPr>
            <a:lvl5pPr indent="-381000" lvl="4" marL="2286000" rtl="0" algn="l">
              <a:lnSpc>
                <a:spcPct val="115000"/>
              </a:lnSpc>
              <a:spcBef>
                <a:spcPts val="0"/>
              </a:spcBef>
              <a:spcAft>
                <a:spcPts val="0"/>
              </a:spcAft>
              <a:buSzPts val="2400"/>
              <a:buChar char="○"/>
              <a:defRPr/>
            </a:lvl5pPr>
            <a:lvl6pPr indent="-381000" lvl="5" marL="2743200" rtl="0" algn="l">
              <a:lnSpc>
                <a:spcPct val="115000"/>
              </a:lnSpc>
              <a:spcBef>
                <a:spcPts val="0"/>
              </a:spcBef>
              <a:spcAft>
                <a:spcPts val="0"/>
              </a:spcAft>
              <a:buSzPts val="2400"/>
              <a:buChar char="■"/>
              <a:defRPr/>
            </a:lvl6pPr>
            <a:lvl7pPr indent="-381000" lvl="6" marL="3200400" rtl="0" algn="l">
              <a:lnSpc>
                <a:spcPct val="115000"/>
              </a:lnSpc>
              <a:spcBef>
                <a:spcPts val="0"/>
              </a:spcBef>
              <a:spcAft>
                <a:spcPts val="0"/>
              </a:spcAft>
              <a:buSzPts val="2400"/>
              <a:buChar char="●"/>
              <a:defRPr/>
            </a:lvl7pPr>
            <a:lvl8pPr indent="-381000" lvl="7" marL="3657600" rtl="0" algn="l">
              <a:lnSpc>
                <a:spcPct val="115000"/>
              </a:lnSpc>
              <a:spcBef>
                <a:spcPts val="0"/>
              </a:spcBef>
              <a:spcAft>
                <a:spcPts val="0"/>
              </a:spcAft>
              <a:buSzPts val="2400"/>
              <a:buChar char="○"/>
              <a:defRPr/>
            </a:lvl8pPr>
            <a:lvl9pPr indent="-381000" lvl="8" marL="4114800" rtl="0" algn="l">
              <a:lnSpc>
                <a:spcPct val="115000"/>
              </a:lnSpc>
              <a:spcBef>
                <a:spcPts val="0"/>
              </a:spcBef>
              <a:spcAft>
                <a:spcPts val="0"/>
              </a:spcAft>
              <a:buSzPts val="2400"/>
              <a:buChar char="■"/>
              <a:defRPr/>
            </a:lvl9pPr>
          </a:lstStyle>
          <a:p/>
        </p:txBody>
      </p:sp>
      <p:sp>
        <p:nvSpPr>
          <p:cNvPr id="69" name="Google Shape;69;p17"/>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lt1"/>
            </a:gs>
            <a:gs pos="50000">
              <a:schemeClr val="lt1"/>
            </a:gs>
            <a:gs pos="100000">
              <a:schemeClr val="lt2"/>
            </a:gs>
          </a:gsLst>
          <a:lin ang="2700006" scaled="0"/>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037875" y="836000"/>
            <a:ext cx="7068300" cy="3963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1pPr>
            <a:lvl2pPr lvl="1"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2pPr>
            <a:lvl3pPr lvl="2"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3pPr>
            <a:lvl4pPr lvl="3"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4pPr>
            <a:lvl5pPr lvl="4"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5pPr>
            <a:lvl6pPr lvl="5"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6pPr>
            <a:lvl7pPr lvl="6"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7pPr>
            <a:lvl8pPr lvl="7"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8pPr>
            <a:lvl9pPr lvl="8"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9pPr>
          </a:lstStyle>
          <a:p/>
        </p:txBody>
      </p:sp>
      <p:sp>
        <p:nvSpPr>
          <p:cNvPr id="52" name="Google Shape;52;p13"/>
          <p:cNvSpPr txBox="1"/>
          <p:nvPr>
            <p:ph idx="1" type="body"/>
          </p:nvPr>
        </p:nvSpPr>
        <p:spPr>
          <a:xfrm>
            <a:off x="1037875" y="1353948"/>
            <a:ext cx="7068300" cy="3033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600"/>
              </a:spcBef>
              <a:spcAft>
                <a:spcPts val="0"/>
              </a:spcAft>
              <a:buClr>
                <a:schemeClr val="accent1"/>
              </a:buClr>
              <a:buSzPts val="2400"/>
              <a:buFont typeface="Inter"/>
              <a:buChar char="●"/>
              <a:defRPr b="0" i="0" sz="2400" u="none" cap="none" strike="noStrike">
                <a:solidFill>
                  <a:schemeClr val="dk1"/>
                </a:solidFill>
                <a:latin typeface="Inter"/>
                <a:ea typeface="Inter"/>
                <a:cs typeface="Inter"/>
                <a:sym typeface="Inter"/>
              </a:defRPr>
            </a:lvl1pPr>
            <a:lvl2pPr indent="-381000" lvl="1" marL="914400" marR="0" rtl="0" algn="l">
              <a:lnSpc>
                <a:spcPct val="115000"/>
              </a:lnSpc>
              <a:spcBef>
                <a:spcPts val="0"/>
              </a:spcBef>
              <a:spcAft>
                <a:spcPts val="0"/>
              </a:spcAft>
              <a:buClr>
                <a:schemeClr val="accent1"/>
              </a:buClr>
              <a:buSzPts val="2400"/>
              <a:buFont typeface="Inter"/>
              <a:buChar char="○"/>
              <a:defRPr b="0" i="0" sz="2400" u="none" cap="none" strike="noStrike">
                <a:solidFill>
                  <a:schemeClr val="dk1"/>
                </a:solidFill>
                <a:latin typeface="Inter"/>
                <a:ea typeface="Inter"/>
                <a:cs typeface="Inter"/>
                <a:sym typeface="Inter"/>
              </a:defRPr>
            </a:lvl2pPr>
            <a:lvl3pPr indent="-381000" lvl="2" marL="1371600" marR="0" rtl="0" algn="l">
              <a:lnSpc>
                <a:spcPct val="115000"/>
              </a:lnSpc>
              <a:spcBef>
                <a:spcPts val="0"/>
              </a:spcBef>
              <a:spcAft>
                <a:spcPts val="0"/>
              </a:spcAft>
              <a:buClr>
                <a:schemeClr val="lt2"/>
              </a:buClr>
              <a:buSzPts val="2400"/>
              <a:buFont typeface="Inter"/>
              <a:buChar char="■"/>
              <a:defRPr b="0" i="0" sz="2400" u="none" cap="none" strike="noStrike">
                <a:solidFill>
                  <a:schemeClr val="dk1"/>
                </a:solidFill>
                <a:latin typeface="Inter"/>
                <a:ea typeface="Inter"/>
                <a:cs typeface="Inter"/>
                <a:sym typeface="Inter"/>
              </a:defRPr>
            </a:lvl3pPr>
            <a:lvl4pPr indent="-381000" lvl="3" marL="1828800" marR="0" rtl="0" algn="l">
              <a:lnSpc>
                <a:spcPct val="115000"/>
              </a:lnSpc>
              <a:spcBef>
                <a:spcPts val="0"/>
              </a:spcBef>
              <a:spcAft>
                <a:spcPts val="0"/>
              </a:spcAft>
              <a:buClr>
                <a:schemeClr val="dk1"/>
              </a:buClr>
              <a:buSzPts val="2400"/>
              <a:buFont typeface="Inter"/>
              <a:buChar char="●"/>
              <a:defRPr b="0" i="0" sz="2400" u="none" cap="none" strike="noStrike">
                <a:solidFill>
                  <a:schemeClr val="dk1"/>
                </a:solidFill>
                <a:latin typeface="Inter"/>
                <a:ea typeface="Inter"/>
                <a:cs typeface="Inter"/>
                <a:sym typeface="Inter"/>
              </a:defRPr>
            </a:lvl4pPr>
            <a:lvl5pPr indent="-381000" lvl="4" marL="2286000" marR="0" rtl="0" algn="l">
              <a:lnSpc>
                <a:spcPct val="115000"/>
              </a:lnSpc>
              <a:spcBef>
                <a:spcPts val="0"/>
              </a:spcBef>
              <a:spcAft>
                <a:spcPts val="0"/>
              </a:spcAft>
              <a:buClr>
                <a:schemeClr val="dk1"/>
              </a:buClr>
              <a:buSzPts val="2400"/>
              <a:buFont typeface="Inter"/>
              <a:buChar char="○"/>
              <a:defRPr b="0" i="0" sz="2400" u="none" cap="none" strike="noStrike">
                <a:solidFill>
                  <a:schemeClr val="dk1"/>
                </a:solidFill>
                <a:latin typeface="Inter"/>
                <a:ea typeface="Inter"/>
                <a:cs typeface="Inter"/>
                <a:sym typeface="Inter"/>
              </a:defRPr>
            </a:lvl5pPr>
            <a:lvl6pPr indent="-381000" lvl="5" marL="2743200" marR="0" rtl="0" algn="l">
              <a:lnSpc>
                <a:spcPct val="115000"/>
              </a:lnSpc>
              <a:spcBef>
                <a:spcPts val="0"/>
              </a:spcBef>
              <a:spcAft>
                <a:spcPts val="0"/>
              </a:spcAft>
              <a:buClr>
                <a:schemeClr val="dk1"/>
              </a:buClr>
              <a:buSzPts val="2400"/>
              <a:buFont typeface="Inter"/>
              <a:buChar char="■"/>
              <a:defRPr b="0" i="0" sz="2400" u="none" cap="none" strike="noStrike">
                <a:solidFill>
                  <a:schemeClr val="dk1"/>
                </a:solidFill>
                <a:latin typeface="Inter"/>
                <a:ea typeface="Inter"/>
                <a:cs typeface="Inter"/>
                <a:sym typeface="Inter"/>
              </a:defRPr>
            </a:lvl6pPr>
            <a:lvl7pPr indent="-381000" lvl="6" marL="3200400" marR="0" rtl="0" algn="l">
              <a:lnSpc>
                <a:spcPct val="115000"/>
              </a:lnSpc>
              <a:spcBef>
                <a:spcPts val="0"/>
              </a:spcBef>
              <a:spcAft>
                <a:spcPts val="0"/>
              </a:spcAft>
              <a:buClr>
                <a:schemeClr val="dk1"/>
              </a:buClr>
              <a:buSzPts val="2400"/>
              <a:buFont typeface="Inter"/>
              <a:buChar char="●"/>
              <a:defRPr b="0" i="0" sz="2400" u="none" cap="none" strike="noStrike">
                <a:solidFill>
                  <a:schemeClr val="dk1"/>
                </a:solidFill>
                <a:latin typeface="Inter"/>
                <a:ea typeface="Inter"/>
                <a:cs typeface="Inter"/>
                <a:sym typeface="Inter"/>
              </a:defRPr>
            </a:lvl7pPr>
            <a:lvl8pPr indent="-381000" lvl="7" marL="3657600" marR="0" rtl="0" algn="l">
              <a:lnSpc>
                <a:spcPct val="115000"/>
              </a:lnSpc>
              <a:spcBef>
                <a:spcPts val="0"/>
              </a:spcBef>
              <a:spcAft>
                <a:spcPts val="0"/>
              </a:spcAft>
              <a:buClr>
                <a:schemeClr val="dk1"/>
              </a:buClr>
              <a:buSzPts val="2400"/>
              <a:buFont typeface="Inter"/>
              <a:buChar char="○"/>
              <a:defRPr b="0" i="0" sz="2400" u="none" cap="none" strike="noStrike">
                <a:solidFill>
                  <a:schemeClr val="dk1"/>
                </a:solidFill>
                <a:latin typeface="Inter"/>
                <a:ea typeface="Inter"/>
                <a:cs typeface="Inter"/>
                <a:sym typeface="Inter"/>
              </a:defRPr>
            </a:lvl8pPr>
            <a:lvl9pPr indent="-381000" lvl="8" marL="4114800" marR="0" rtl="0" algn="l">
              <a:lnSpc>
                <a:spcPct val="115000"/>
              </a:lnSpc>
              <a:spcBef>
                <a:spcPts val="0"/>
              </a:spcBef>
              <a:spcAft>
                <a:spcPts val="0"/>
              </a:spcAft>
              <a:buClr>
                <a:schemeClr val="dk1"/>
              </a:buClr>
              <a:buSzPts val="2400"/>
              <a:buFont typeface="Inter"/>
              <a:buChar char="■"/>
              <a:defRPr b="0" i="0" sz="2400" u="none" cap="none" strike="noStrike">
                <a:solidFill>
                  <a:schemeClr val="dk1"/>
                </a:solidFill>
                <a:latin typeface="Inter"/>
                <a:ea typeface="Inter"/>
                <a:cs typeface="Inter"/>
                <a:sym typeface="Inter"/>
              </a:defRPr>
            </a:lvl9pPr>
          </a:lstStyle>
          <a:p/>
        </p:txBody>
      </p:sp>
      <p:sp>
        <p:nvSpPr>
          <p:cNvPr id="53" name="Google Shape;53;p13"/>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0.png"/><Relationship Id="rId7"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jp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jpg"/><Relationship Id="rId5"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5.jpg"/><Relationship Id="rId5" Type="http://schemas.openxmlformats.org/officeDocument/2006/relationships/image" Target="../media/image4.png"/><Relationship Id="rId6"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6.jp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8"/>
          <p:cNvSpPr txBox="1"/>
          <p:nvPr>
            <p:ph type="ctrTitle"/>
          </p:nvPr>
        </p:nvSpPr>
        <p:spPr>
          <a:xfrm>
            <a:off x="548769" y="864395"/>
            <a:ext cx="7068300" cy="1818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800"/>
              <a:buNone/>
            </a:pPr>
            <a:r>
              <a:rPr lang="es" sz="2800"/>
              <a:t>SUSTRACCIÓN DEL RUIDO MAGNÉTICO INDUCIDO POR LOS CAMBIOS DE TEMPERATURA DE UN IMÁN DE NEODIMIO EN ÓRBITA LEO</a:t>
            </a:r>
            <a:endParaRPr/>
          </a:p>
        </p:txBody>
      </p:sp>
      <p:sp>
        <p:nvSpPr>
          <p:cNvPr id="75" name="Google Shape;75;p18"/>
          <p:cNvSpPr txBox="1"/>
          <p:nvPr/>
        </p:nvSpPr>
        <p:spPr>
          <a:xfrm>
            <a:off x="548769" y="2682995"/>
            <a:ext cx="7068300" cy="181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lt1"/>
              </a:buClr>
              <a:buSzPts val="6800"/>
              <a:buFont typeface="Inter"/>
              <a:buNone/>
            </a:pPr>
            <a:r>
              <a:t/>
            </a:r>
            <a:endParaRPr>
              <a:solidFill>
                <a:schemeClr val="lt1"/>
              </a:solidFill>
              <a:latin typeface="Inter"/>
              <a:ea typeface="Inter"/>
              <a:cs typeface="Inter"/>
              <a:sym typeface="Inter"/>
            </a:endParaRPr>
          </a:p>
          <a:p>
            <a:pPr indent="0" lvl="0" marL="0" marR="0" rtl="0" algn="l">
              <a:lnSpc>
                <a:spcPct val="100000"/>
              </a:lnSpc>
              <a:spcBef>
                <a:spcPts val="0"/>
              </a:spcBef>
              <a:spcAft>
                <a:spcPts val="0"/>
              </a:spcAft>
              <a:buClr>
                <a:schemeClr val="lt1"/>
              </a:buClr>
              <a:buSzPts val="6800"/>
              <a:buFont typeface="Inter"/>
              <a:buNone/>
            </a:pPr>
            <a:r>
              <a:rPr b="0" i="0" lang="es" sz="1400" u="none" cap="none" strike="noStrike">
                <a:solidFill>
                  <a:schemeClr val="lt1"/>
                </a:solidFill>
                <a:latin typeface="Inter"/>
                <a:ea typeface="Inter"/>
                <a:cs typeface="Inter"/>
                <a:sym typeface="Inter"/>
              </a:rPr>
              <a:t>AUTHOR: Pablo Cárdenas Fernández</a:t>
            </a:r>
            <a:endParaRPr/>
          </a:p>
        </p:txBody>
      </p:sp>
      <p:pic>
        <p:nvPicPr>
          <p:cNvPr descr="Imagen que contiene dibujo, reloj&#10;&#10;Descripción generada automáticamente" id="76" name="Google Shape;76;p18"/>
          <p:cNvPicPr preferRelativeResize="0"/>
          <p:nvPr/>
        </p:nvPicPr>
        <p:blipFill rotWithShape="1">
          <a:blip r:embed="rId3">
            <a:alphaModFix/>
          </a:blip>
          <a:srcRect b="0" l="0" r="0" t="0"/>
          <a:stretch/>
        </p:blipFill>
        <p:spPr>
          <a:xfrm>
            <a:off x="6981171" y="3592295"/>
            <a:ext cx="1776823" cy="454859"/>
          </a:xfrm>
          <a:prstGeom prst="rect">
            <a:avLst/>
          </a:prstGeom>
          <a:noFill/>
          <a:ln>
            <a:noFill/>
          </a:ln>
        </p:spPr>
      </p:pic>
      <p:pic>
        <p:nvPicPr>
          <p:cNvPr descr="Texto&#10;&#10;Descripción generada automáticamente con confianza baja" id="77" name="Google Shape;77;p18"/>
          <p:cNvPicPr preferRelativeResize="0"/>
          <p:nvPr/>
        </p:nvPicPr>
        <p:blipFill rotWithShape="1">
          <a:blip r:embed="rId4">
            <a:alphaModFix/>
          </a:blip>
          <a:srcRect b="0" l="0" r="0" t="0"/>
          <a:stretch/>
        </p:blipFill>
        <p:spPr>
          <a:xfrm>
            <a:off x="7045751" y="4158399"/>
            <a:ext cx="1712242" cy="6766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s"/>
              <a:t>‹#›</a:t>
            </a:fld>
            <a:endParaRPr/>
          </a:p>
        </p:txBody>
      </p:sp>
      <p:pic>
        <p:nvPicPr>
          <p:cNvPr descr="Forma&#10;&#10;Descripción generada automáticamente con confianza media" id="181" name="Google Shape;181;p27"/>
          <p:cNvPicPr preferRelativeResize="0"/>
          <p:nvPr/>
        </p:nvPicPr>
        <p:blipFill rotWithShape="1">
          <a:blip r:embed="rId3">
            <a:alphaModFix/>
          </a:blip>
          <a:srcRect b="0" l="0" r="0" t="0"/>
          <a:stretch/>
        </p:blipFill>
        <p:spPr>
          <a:xfrm>
            <a:off x="7316132" y="152449"/>
            <a:ext cx="1580086" cy="404495"/>
          </a:xfrm>
          <a:prstGeom prst="rect">
            <a:avLst/>
          </a:prstGeom>
          <a:noFill/>
          <a:ln>
            <a:noFill/>
          </a:ln>
        </p:spPr>
      </p:pic>
      <p:sp>
        <p:nvSpPr>
          <p:cNvPr id="182" name="Google Shape;182;p27"/>
          <p:cNvSpPr txBox="1"/>
          <p:nvPr>
            <p:ph type="title"/>
          </p:nvPr>
        </p:nvSpPr>
        <p:spPr>
          <a:xfrm>
            <a:off x="495614" y="463860"/>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200"/>
              <a:buNone/>
            </a:pPr>
            <a:r>
              <a:rPr lang="es"/>
              <a:t>Literature</a:t>
            </a:r>
            <a:endParaRPr/>
          </a:p>
        </p:txBody>
      </p:sp>
      <p:pic>
        <p:nvPicPr>
          <p:cNvPr id="183" name="Google Shape;183;p27"/>
          <p:cNvPicPr preferRelativeResize="0"/>
          <p:nvPr/>
        </p:nvPicPr>
        <p:blipFill>
          <a:blip r:embed="rId4">
            <a:alphaModFix/>
          </a:blip>
          <a:stretch>
            <a:fillRect/>
          </a:stretch>
        </p:blipFill>
        <p:spPr>
          <a:xfrm>
            <a:off x="495625" y="1767250"/>
            <a:ext cx="2683200" cy="1509308"/>
          </a:xfrm>
          <a:prstGeom prst="rect">
            <a:avLst/>
          </a:prstGeom>
          <a:noFill/>
          <a:ln>
            <a:noFill/>
          </a:ln>
        </p:spPr>
      </p:pic>
      <p:pic>
        <p:nvPicPr>
          <p:cNvPr id="184" name="Google Shape;184;p27"/>
          <p:cNvPicPr preferRelativeResize="0"/>
          <p:nvPr/>
        </p:nvPicPr>
        <p:blipFill>
          <a:blip r:embed="rId5">
            <a:alphaModFix/>
          </a:blip>
          <a:stretch>
            <a:fillRect/>
          </a:stretch>
        </p:blipFill>
        <p:spPr>
          <a:xfrm>
            <a:off x="5899824" y="860160"/>
            <a:ext cx="2683201" cy="3978540"/>
          </a:xfrm>
          <a:prstGeom prst="rect">
            <a:avLst/>
          </a:prstGeom>
          <a:noFill/>
          <a:ln>
            <a:noFill/>
          </a:ln>
        </p:spPr>
      </p:pic>
      <p:pic>
        <p:nvPicPr>
          <p:cNvPr id="185" name="Google Shape;185;p27"/>
          <p:cNvPicPr preferRelativeResize="0"/>
          <p:nvPr/>
        </p:nvPicPr>
        <p:blipFill>
          <a:blip r:embed="rId6">
            <a:alphaModFix/>
          </a:blip>
          <a:stretch>
            <a:fillRect/>
          </a:stretch>
        </p:blipFill>
        <p:spPr>
          <a:xfrm>
            <a:off x="495625" y="3278775"/>
            <a:ext cx="2683200" cy="960587"/>
          </a:xfrm>
          <a:prstGeom prst="rect">
            <a:avLst/>
          </a:prstGeom>
          <a:noFill/>
          <a:ln>
            <a:noFill/>
          </a:ln>
        </p:spPr>
      </p:pic>
      <p:pic>
        <p:nvPicPr>
          <p:cNvPr id="186" name="Google Shape;186;p27"/>
          <p:cNvPicPr preferRelativeResize="0"/>
          <p:nvPr/>
        </p:nvPicPr>
        <p:blipFill>
          <a:blip r:embed="rId7">
            <a:alphaModFix/>
          </a:blip>
          <a:stretch>
            <a:fillRect/>
          </a:stretch>
        </p:blipFill>
        <p:spPr>
          <a:xfrm>
            <a:off x="3331225" y="1850760"/>
            <a:ext cx="2416200" cy="1812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s"/>
              <a:t>‹#›</a:t>
            </a:fld>
            <a:endParaRPr/>
          </a:p>
        </p:txBody>
      </p:sp>
      <p:pic>
        <p:nvPicPr>
          <p:cNvPr descr="Forma&#10;&#10;Descripción generada automáticamente con confianza media" id="192" name="Google Shape;192;p28"/>
          <p:cNvPicPr preferRelativeResize="0"/>
          <p:nvPr/>
        </p:nvPicPr>
        <p:blipFill rotWithShape="1">
          <a:blip r:embed="rId3">
            <a:alphaModFix/>
          </a:blip>
          <a:srcRect b="0" l="0" r="0" t="0"/>
          <a:stretch/>
        </p:blipFill>
        <p:spPr>
          <a:xfrm>
            <a:off x="7316132" y="152449"/>
            <a:ext cx="1580086" cy="404495"/>
          </a:xfrm>
          <a:prstGeom prst="rect">
            <a:avLst/>
          </a:prstGeom>
          <a:noFill/>
          <a:ln>
            <a:noFill/>
          </a:ln>
        </p:spPr>
      </p:pic>
      <p:sp>
        <p:nvSpPr>
          <p:cNvPr id="193" name="Google Shape;193;p28"/>
          <p:cNvSpPr txBox="1"/>
          <p:nvPr>
            <p:ph type="title"/>
          </p:nvPr>
        </p:nvSpPr>
        <p:spPr>
          <a:xfrm>
            <a:off x="495614" y="463860"/>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200"/>
              <a:buNone/>
            </a:pPr>
            <a:r>
              <a:rPr lang="es"/>
              <a:t>Graphic definition</a:t>
            </a:r>
            <a:endParaRPr/>
          </a:p>
        </p:txBody>
      </p:sp>
      <p:pic>
        <p:nvPicPr>
          <p:cNvPr id="194" name="Google Shape;194;p28"/>
          <p:cNvPicPr preferRelativeResize="0"/>
          <p:nvPr/>
        </p:nvPicPr>
        <p:blipFill>
          <a:blip r:embed="rId4">
            <a:alphaModFix/>
          </a:blip>
          <a:stretch>
            <a:fillRect/>
          </a:stretch>
        </p:blipFill>
        <p:spPr>
          <a:xfrm>
            <a:off x="1820025" y="860160"/>
            <a:ext cx="5503942" cy="397853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s"/>
              <a:t>‹#›</a:t>
            </a:fld>
            <a:endParaRPr/>
          </a:p>
        </p:txBody>
      </p:sp>
      <p:pic>
        <p:nvPicPr>
          <p:cNvPr descr="Forma&#10;&#10;Descripción generada automáticamente con confianza media" id="200" name="Google Shape;200;p29"/>
          <p:cNvPicPr preferRelativeResize="0"/>
          <p:nvPr/>
        </p:nvPicPr>
        <p:blipFill rotWithShape="1">
          <a:blip r:embed="rId3">
            <a:alphaModFix/>
          </a:blip>
          <a:srcRect b="0" l="0" r="0" t="0"/>
          <a:stretch/>
        </p:blipFill>
        <p:spPr>
          <a:xfrm>
            <a:off x="7316132" y="152449"/>
            <a:ext cx="1580086" cy="404495"/>
          </a:xfrm>
          <a:prstGeom prst="rect">
            <a:avLst/>
          </a:prstGeom>
          <a:noFill/>
          <a:ln>
            <a:noFill/>
          </a:ln>
        </p:spPr>
      </p:pic>
      <p:sp>
        <p:nvSpPr>
          <p:cNvPr id="201" name="Google Shape;201;p29"/>
          <p:cNvSpPr txBox="1"/>
          <p:nvPr>
            <p:ph type="title"/>
          </p:nvPr>
        </p:nvSpPr>
        <p:spPr>
          <a:xfrm>
            <a:off x="495614" y="463860"/>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200"/>
              <a:buNone/>
            </a:pPr>
            <a:r>
              <a:rPr lang="es"/>
              <a:t>Graphic definition</a:t>
            </a:r>
            <a:endParaRPr/>
          </a:p>
        </p:txBody>
      </p:sp>
      <p:pic>
        <p:nvPicPr>
          <p:cNvPr id="202" name="Google Shape;202;p29"/>
          <p:cNvPicPr preferRelativeResize="0"/>
          <p:nvPr/>
        </p:nvPicPr>
        <p:blipFill>
          <a:blip r:embed="rId4">
            <a:alphaModFix/>
          </a:blip>
          <a:stretch>
            <a:fillRect/>
          </a:stretch>
        </p:blipFill>
        <p:spPr>
          <a:xfrm>
            <a:off x="560313" y="1019335"/>
            <a:ext cx="8023383" cy="370575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nvSpPr>
        <p:spPr>
          <a:xfrm>
            <a:off x="997125" y="1072125"/>
            <a:ext cx="7068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chemeClr val="lt2"/>
                </a:solidFill>
                <a:latin typeface="Inter"/>
                <a:ea typeface="Inter"/>
                <a:cs typeface="Inter"/>
                <a:sym typeface="Inter"/>
              </a:rPr>
              <a:t>¿Cómo reducir las fluctuaciones térmicas del imán permanente del sistema de control de actitud durante la misión UCAnFly?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ctrTitle"/>
          </p:nvPr>
        </p:nvSpPr>
        <p:spPr>
          <a:xfrm>
            <a:off x="1037850" y="3202825"/>
            <a:ext cx="7068300" cy="610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es" sz="2400"/>
              <a:t>¿Cómo reducir las fluctuaciones magnéticas medidas por MELISA-II provocadas por los cambios de temperatura del imán de neodimio del sistema de ADCS del nanosatélite UCAnFly?</a:t>
            </a:r>
            <a:endParaRPr sz="2400"/>
          </a:p>
        </p:txBody>
      </p:sp>
      <p:sp>
        <p:nvSpPr>
          <p:cNvPr id="213" name="Google Shape;213;p31"/>
          <p:cNvSpPr txBox="1"/>
          <p:nvPr/>
        </p:nvSpPr>
        <p:spPr>
          <a:xfrm>
            <a:off x="997125" y="1072125"/>
            <a:ext cx="7068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chemeClr val="lt2"/>
                </a:solidFill>
                <a:latin typeface="Inter"/>
                <a:ea typeface="Inter"/>
                <a:cs typeface="Inter"/>
                <a:sym typeface="Inter"/>
              </a:rPr>
              <a:t>¿Cómo reducir las fluctuaciones térmicas del imán permanente del sistema de control de actitud durante la misión UCAnFly? </a:t>
            </a:r>
            <a:endParaRPr/>
          </a:p>
        </p:txBody>
      </p:sp>
      <p:cxnSp>
        <p:nvCxnSpPr>
          <p:cNvPr id="214" name="Google Shape;214;p31"/>
          <p:cNvCxnSpPr/>
          <p:nvPr/>
        </p:nvCxnSpPr>
        <p:spPr>
          <a:xfrm>
            <a:off x="1017850" y="943200"/>
            <a:ext cx="7138500" cy="1418100"/>
          </a:xfrm>
          <a:prstGeom prst="straightConnector1">
            <a:avLst/>
          </a:prstGeom>
          <a:noFill/>
          <a:ln cap="flat" cmpd="sng" w="9525">
            <a:solidFill>
              <a:srgbClr val="FF0000"/>
            </a:solidFill>
            <a:prstDash val="solid"/>
            <a:round/>
            <a:headEnd len="med" w="med" type="none"/>
            <a:tailEnd len="med" w="med" type="none"/>
          </a:ln>
        </p:spPr>
      </p:cxnSp>
      <p:cxnSp>
        <p:nvCxnSpPr>
          <p:cNvPr id="215" name="Google Shape;215;p31"/>
          <p:cNvCxnSpPr/>
          <p:nvPr/>
        </p:nvCxnSpPr>
        <p:spPr>
          <a:xfrm flipH="1" rot="10800000">
            <a:off x="1085700" y="773500"/>
            <a:ext cx="6636300" cy="16761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9"/>
          <p:cNvSpPr txBox="1"/>
          <p:nvPr>
            <p:ph type="title"/>
          </p:nvPr>
        </p:nvSpPr>
        <p:spPr>
          <a:xfrm>
            <a:off x="495614" y="463860"/>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200"/>
              <a:buNone/>
            </a:pPr>
            <a:r>
              <a:rPr lang="es"/>
              <a:t>UCAnFly</a:t>
            </a:r>
            <a:endParaRPr/>
          </a:p>
        </p:txBody>
      </p:sp>
      <p:sp>
        <p:nvSpPr>
          <p:cNvPr id="83" name="Google Shape;83;p19"/>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s"/>
              <a:t>‹#›</a:t>
            </a:fld>
            <a:endParaRPr/>
          </a:p>
        </p:txBody>
      </p:sp>
      <p:pic>
        <p:nvPicPr>
          <p:cNvPr descr="Forma&#10;&#10;Descripción generada automáticamente con confianza media" id="84" name="Google Shape;84;p19"/>
          <p:cNvPicPr preferRelativeResize="0"/>
          <p:nvPr/>
        </p:nvPicPr>
        <p:blipFill rotWithShape="1">
          <a:blip r:embed="rId3">
            <a:alphaModFix/>
          </a:blip>
          <a:srcRect b="0" l="0" r="0" t="0"/>
          <a:stretch/>
        </p:blipFill>
        <p:spPr>
          <a:xfrm>
            <a:off x="7316132" y="152449"/>
            <a:ext cx="1580086" cy="404495"/>
          </a:xfrm>
          <a:prstGeom prst="rect">
            <a:avLst/>
          </a:prstGeom>
          <a:noFill/>
          <a:ln>
            <a:noFill/>
          </a:ln>
        </p:spPr>
      </p:pic>
      <p:pic>
        <p:nvPicPr>
          <p:cNvPr descr="Diagrama&#10;&#10;Descripción generada automáticamente" id="85" name="Google Shape;85;p19"/>
          <p:cNvPicPr preferRelativeResize="0"/>
          <p:nvPr/>
        </p:nvPicPr>
        <p:blipFill rotWithShape="1">
          <a:blip r:embed="rId4">
            <a:alphaModFix/>
          </a:blip>
          <a:srcRect b="0" l="0" r="0" t="0"/>
          <a:stretch/>
        </p:blipFill>
        <p:spPr>
          <a:xfrm>
            <a:off x="617991" y="1752731"/>
            <a:ext cx="3073668" cy="1638034"/>
          </a:xfrm>
          <a:prstGeom prst="rect">
            <a:avLst/>
          </a:prstGeom>
          <a:noFill/>
          <a:ln>
            <a:noFill/>
          </a:ln>
        </p:spPr>
      </p:pic>
      <p:pic>
        <p:nvPicPr>
          <p:cNvPr descr="Imagen que contiene interior, tabla, pequeño, computadora&#10;&#10;Descripción generada automáticamente" id="86" name="Google Shape;86;p19"/>
          <p:cNvPicPr preferRelativeResize="0"/>
          <p:nvPr/>
        </p:nvPicPr>
        <p:blipFill rotWithShape="1">
          <a:blip r:embed="rId5">
            <a:alphaModFix/>
          </a:blip>
          <a:srcRect b="0" l="0" r="0" t="0"/>
          <a:stretch/>
        </p:blipFill>
        <p:spPr>
          <a:xfrm>
            <a:off x="2219157" y="756369"/>
            <a:ext cx="6828590" cy="384108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0"/>
          <p:cNvSpPr txBox="1"/>
          <p:nvPr>
            <p:ph type="title"/>
          </p:nvPr>
        </p:nvSpPr>
        <p:spPr>
          <a:xfrm>
            <a:off x="495614" y="463860"/>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200"/>
              <a:buNone/>
            </a:pPr>
            <a:r>
              <a:rPr lang="es"/>
              <a:t>UCAnFly</a:t>
            </a:r>
            <a:endParaRPr/>
          </a:p>
        </p:txBody>
      </p:sp>
      <p:sp>
        <p:nvSpPr>
          <p:cNvPr id="92" name="Google Shape;92;p20"/>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s"/>
              <a:t>‹#›</a:t>
            </a:fld>
            <a:endParaRPr/>
          </a:p>
        </p:txBody>
      </p:sp>
      <p:pic>
        <p:nvPicPr>
          <p:cNvPr descr="Forma&#10;&#10;Descripción generada automáticamente con confianza media" id="93" name="Google Shape;93;p20"/>
          <p:cNvPicPr preferRelativeResize="0"/>
          <p:nvPr/>
        </p:nvPicPr>
        <p:blipFill rotWithShape="1">
          <a:blip r:embed="rId3">
            <a:alphaModFix/>
          </a:blip>
          <a:srcRect b="0" l="0" r="0" t="0"/>
          <a:stretch/>
        </p:blipFill>
        <p:spPr>
          <a:xfrm>
            <a:off x="7316132" y="152449"/>
            <a:ext cx="1580086" cy="404495"/>
          </a:xfrm>
          <a:prstGeom prst="rect">
            <a:avLst/>
          </a:prstGeom>
          <a:noFill/>
          <a:ln>
            <a:noFill/>
          </a:ln>
        </p:spPr>
      </p:pic>
      <p:pic>
        <p:nvPicPr>
          <p:cNvPr descr="Diagrama&#10;&#10;Descripción generada automáticamente" id="94" name="Google Shape;94;p20"/>
          <p:cNvPicPr preferRelativeResize="0"/>
          <p:nvPr/>
        </p:nvPicPr>
        <p:blipFill rotWithShape="1">
          <a:blip r:embed="rId4">
            <a:alphaModFix/>
          </a:blip>
          <a:srcRect b="0" l="0" r="0" t="0"/>
          <a:stretch/>
        </p:blipFill>
        <p:spPr>
          <a:xfrm>
            <a:off x="617991" y="1752731"/>
            <a:ext cx="3073668" cy="1638034"/>
          </a:xfrm>
          <a:prstGeom prst="rect">
            <a:avLst/>
          </a:prstGeom>
          <a:noFill/>
          <a:ln>
            <a:noFill/>
          </a:ln>
        </p:spPr>
      </p:pic>
      <p:pic>
        <p:nvPicPr>
          <p:cNvPr descr="Un grupo de personas en una oficina&#10;&#10;Descripción generada automáticamente" id="95" name="Google Shape;95;p20"/>
          <p:cNvPicPr preferRelativeResize="0"/>
          <p:nvPr/>
        </p:nvPicPr>
        <p:blipFill rotWithShape="1">
          <a:blip r:embed="rId5">
            <a:alphaModFix/>
          </a:blip>
          <a:srcRect b="0" l="0" r="0" t="0"/>
          <a:stretch/>
        </p:blipFill>
        <p:spPr>
          <a:xfrm>
            <a:off x="4173749" y="945100"/>
            <a:ext cx="4352261" cy="326419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1"/>
          <p:cNvSpPr txBox="1"/>
          <p:nvPr>
            <p:ph type="title"/>
          </p:nvPr>
        </p:nvSpPr>
        <p:spPr>
          <a:xfrm>
            <a:off x="495614" y="463860"/>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200"/>
              <a:buNone/>
            </a:pPr>
            <a:r>
              <a:rPr lang="es"/>
              <a:t>LISA Mission</a:t>
            </a:r>
            <a:endParaRPr/>
          </a:p>
        </p:txBody>
      </p:sp>
      <p:sp>
        <p:nvSpPr>
          <p:cNvPr id="101" name="Google Shape;101;p21"/>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s"/>
              <a:t>‹#›</a:t>
            </a:fld>
            <a:endParaRPr/>
          </a:p>
        </p:txBody>
      </p:sp>
      <p:pic>
        <p:nvPicPr>
          <p:cNvPr descr="Forma&#10;&#10;Descripción generada automáticamente con confianza media" id="102" name="Google Shape;102;p21"/>
          <p:cNvPicPr preferRelativeResize="0"/>
          <p:nvPr/>
        </p:nvPicPr>
        <p:blipFill rotWithShape="1">
          <a:blip r:embed="rId3">
            <a:alphaModFix/>
          </a:blip>
          <a:srcRect b="0" l="0" r="0" t="0"/>
          <a:stretch/>
        </p:blipFill>
        <p:spPr>
          <a:xfrm>
            <a:off x="7316132" y="152449"/>
            <a:ext cx="1580086" cy="404495"/>
          </a:xfrm>
          <a:prstGeom prst="rect">
            <a:avLst/>
          </a:prstGeom>
          <a:noFill/>
          <a:ln>
            <a:noFill/>
          </a:ln>
        </p:spPr>
      </p:pic>
      <p:pic>
        <p:nvPicPr>
          <p:cNvPr descr="Imagen que contiene azul, grande, colorido, tabla&#10;&#10;Descripción generada automáticamente" id="103" name="Google Shape;103;p21"/>
          <p:cNvPicPr preferRelativeResize="0"/>
          <p:nvPr/>
        </p:nvPicPr>
        <p:blipFill rotWithShape="1">
          <a:blip r:embed="rId4">
            <a:alphaModFix/>
          </a:blip>
          <a:srcRect b="0" l="0" r="0" t="0"/>
          <a:stretch/>
        </p:blipFill>
        <p:spPr>
          <a:xfrm>
            <a:off x="307074" y="1231916"/>
            <a:ext cx="4571888" cy="3428916"/>
          </a:xfrm>
          <a:prstGeom prst="rect">
            <a:avLst/>
          </a:prstGeom>
          <a:noFill/>
          <a:ln cap="flat" cmpd="sng" w="9525">
            <a:solidFill>
              <a:schemeClr val="dk1"/>
            </a:solidFill>
            <a:prstDash val="solid"/>
            <a:round/>
            <a:headEnd len="sm" w="sm" type="none"/>
            <a:tailEnd len="sm" w="sm" type="none"/>
          </a:ln>
        </p:spPr>
      </p:pic>
      <p:pic>
        <p:nvPicPr>
          <p:cNvPr descr="Gráfico, Gráfico radial&#10;&#10;Descripción generada automáticamente" id="104" name="Google Shape;104;p21"/>
          <p:cNvPicPr preferRelativeResize="0"/>
          <p:nvPr/>
        </p:nvPicPr>
        <p:blipFill rotWithShape="1">
          <a:blip r:embed="rId5">
            <a:alphaModFix/>
          </a:blip>
          <a:srcRect b="15282" l="16254" r="0" t="0"/>
          <a:stretch/>
        </p:blipFill>
        <p:spPr>
          <a:xfrm>
            <a:off x="5076550" y="1096377"/>
            <a:ext cx="3682368" cy="1767402"/>
          </a:xfrm>
          <a:prstGeom prst="rect">
            <a:avLst/>
          </a:prstGeom>
          <a:noFill/>
          <a:ln cap="flat" cmpd="sng" w="9525">
            <a:solidFill>
              <a:schemeClr val="dk1"/>
            </a:solidFill>
            <a:prstDash val="solid"/>
            <a:round/>
            <a:headEnd len="sm" w="sm" type="none"/>
            <a:tailEnd len="sm" w="sm" type="none"/>
          </a:ln>
        </p:spPr>
      </p:pic>
      <p:pic>
        <p:nvPicPr>
          <p:cNvPr id="105" name="Google Shape;105;p21"/>
          <p:cNvPicPr preferRelativeResize="0"/>
          <p:nvPr/>
        </p:nvPicPr>
        <p:blipFill rotWithShape="1">
          <a:blip r:embed="rId6">
            <a:alphaModFix/>
          </a:blip>
          <a:srcRect b="23336" l="0" r="0" t="0"/>
          <a:stretch/>
        </p:blipFill>
        <p:spPr>
          <a:xfrm>
            <a:off x="5076550" y="2937375"/>
            <a:ext cx="3682367" cy="169578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495614" y="463860"/>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200"/>
              <a:buNone/>
            </a:pPr>
            <a:r>
              <a:rPr lang="es"/>
              <a:t>MELISA-II </a:t>
            </a:r>
            <a:endParaRPr/>
          </a:p>
        </p:txBody>
      </p:sp>
      <p:sp>
        <p:nvSpPr>
          <p:cNvPr id="111" name="Google Shape;111;p22"/>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s"/>
              <a:t>‹#›</a:t>
            </a:fld>
            <a:endParaRPr/>
          </a:p>
        </p:txBody>
      </p:sp>
      <p:pic>
        <p:nvPicPr>
          <p:cNvPr descr="Forma&#10;&#10;Descripción generada automáticamente con confianza media" id="112" name="Google Shape;112;p22"/>
          <p:cNvPicPr preferRelativeResize="0"/>
          <p:nvPr/>
        </p:nvPicPr>
        <p:blipFill rotWithShape="1">
          <a:blip r:embed="rId3">
            <a:alphaModFix/>
          </a:blip>
          <a:srcRect b="0" l="0" r="0" t="0"/>
          <a:stretch/>
        </p:blipFill>
        <p:spPr>
          <a:xfrm>
            <a:off x="7316132" y="152449"/>
            <a:ext cx="1580086" cy="404495"/>
          </a:xfrm>
          <a:prstGeom prst="rect">
            <a:avLst/>
          </a:prstGeom>
          <a:noFill/>
          <a:ln>
            <a:noFill/>
          </a:ln>
        </p:spPr>
      </p:pic>
      <p:pic>
        <p:nvPicPr>
          <p:cNvPr id="113" name="Google Shape;113;p22"/>
          <p:cNvPicPr preferRelativeResize="0"/>
          <p:nvPr/>
        </p:nvPicPr>
        <p:blipFill rotWithShape="1">
          <a:blip r:embed="rId4">
            <a:alphaModFix/>
          </a:blip>
          <a:srcRect b="0" l="0" r="0" t="0"/>
          <a:stretch/>
        </p:blipFill>
        <p:spPr>
          <a:xfrm>
            <a:off x="4582049" y="1664319"/>
            <a:ext cx="4200212" cy="2068571"/>
          </a:xfrm>
          <a:prstGeom prst="rect">
            <a:avLst/>
          </a:prstGeom>
          <a:noFill/>
          <a:ln>
            <a:noFill/>
          </a:ln>
        </p:spPr>
      </p:pic>
      <p:pic>
        <p:nvPicPr>
          <p:cNvPr id="114" name="Google Shape;114;p22"/>
          <p:cNvPicPr preferRelativeResize="0"/>
          <p:nvPr/>
        </p:nvPicPr>
        <p:blipFill rotWithShape="1">
          <a:blip r:embed="rId5">
            <a:alphaModFix/>
          </a:blip>
          <a:srcRect b="0" l="0" r="0" t="0"/>
          <a:stretch/>
        </p:blipFill>
        <p:spPr>
          <a:xfrm>
            <a:off x="2796625" y="460153"/>
            <a:ext cx="1676400" cy="1257300"/>
          </a:xfrm>
          <a:prstGeom prst="ellipse">
            <a:avLst/>
          </a:prstGeom>
          <a:noFill/>
          <a:ln>
            <a:noFill/>
          </a:ln>
        </p:spPr>
      </p:pic>
      <p:pic>
        <p:nvPicPr>
          <p:cNvPr descr="Diagrama, Esquemático&#10;&#10;Descripción generada automáticamente" id="115" name="Google Shape;115;p22"/>
          <p:cNvPicPr preferRelativeResize="0"/>
          <p:nvPr/>
        </p:nvPicPr>
        <p:blipFill rotWithShape="1">
          <a:blip r:embed="rId6">
            <a:alphaModFix/>
          </a:blip>
          <a:srcRect b="0" l="0" r="0" t="0"/>
          <a:stretch/>
        </p:blipFill>
        <p:spPr>
          <a:xfrm>
            <a:off x="2075481" y="3474768"/>
            <a:ext cx="3118660" cy="1388048"/>
          </a:xfrm>
          <a:prstGeom prst="rect">
            <a:avLst/>
          </a:prstGeom>
          <a:noFill/>
          <a:ln>
            <a:noFill/>
          </a:ln>
        </p:spPr>
      </p:pic>
      <p:pic>
        <p:nvPicPr>
          <p:cNvPr descr="Imagen que contiene electrónica, circuito&#10;&#10;Descripción generada automáticamente" id="116" name="Google Shape;116;p22"/>
          <p:cNvPicPr preferRelativeResize="0"/>
          <p:nvPr/>
        </p:nvPicPr>
        <p:blipFill rotWithShape="1">
          <a:blip r:embed="rId7">
            <a:alphaModFix/>
          </a:blip>
          <a:srcRect b="9288" l="0" r="4616" t="0"/>
          <a:stretch/>
        </p:blipFill>
        <p:spPr>
          <a:xfrm rot="-1778008">
            <a:off x="506179" y="1680076"/>
            <a:ext cx="1397360" cy="1102808"/>
          </a:xfrm>
          <a:prstGeom prst="rect">
            <a:avLst/>
          </a:prstGeom>
          <a:noFill/>
          <a:ln>
            <a:noFill/>
          </a:ln>
        </p:spPr>
      </p:pic>
      <p:pic>
        <p:nvPicPr>
          <p:cNvPr descr="Un dibujo de una persona&#10;&#10;Descripción generada automáticamente con confianza baja" id="117" name="Google Shape;117;p22"/>
          <p:cNvPicPr preferRelativeResize="0"/>
          <p:nvPr/>
        </p:nvPicPr>
        <p:blipFill rotWithShape="1">
          <a:blip r:embed="rId8">
            <a:alphaModFix/>
          </a:blip>
          <a:srcRect b="0" l="0" r="0" t="0"/>
          <a:stretch/>
        </p:blipFill>
        <p:spPr>
          <a:xfrm rot="1256196">
            <a:off x="468958" y="2398680"/>
            <a:ext cx="1164583" cy="1164583"/>
          </a:xfrm>
          <a:prstGeom prst="rect">
            <a:avLst/>
          </a:prstGeom>
          <a:noFill/>
          <a:ln>
            <a:noFill/>
          </a:ln>
        </p:spPr>
      </p:pic>
      <p:sp>
        <p:nvSpPr>
          <p:cNvPr id="118" name="Google Shape;118;p22"/>
          <p:cNvSpPr txBox="1"/>
          <p:nvPr/>
        </p:nvSpPr>
        <p:spPr>
          <a:xfrm>
            <a:off x="2789759" y="1560552"/>
            <a:ext cx="1670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Magnetic shielding</a:t>
            </a:r>
            <a:endParaRPr b="0" i="0" sz="1400" u="none" cap="none" strike="noStrike">
              <a:solidFill>
                <a:srgbClr val="000000"/>
              </a:solidFill>
              <a:latin typeface="Arial"/>
              <a:ea typeface="Arial"/>
              <a:cs typeface="Arial"/>
              <a:sym typeface="Arial"/>
            </a:endParaRPr>
          </a:p>
        </p:txBody>
      </p:sp>
      <p:sp>
        <p:nvSpPr>
          <p:cNvPr id="119" name="Google Shape;119;p22"/>
          <p:cNvSpPr txBox="1"/>
          <p:nvPr/>
        </p:nvSpPr>
        <p:spPr>
          <a:xfrm>
            <a:off x="2653964" y="3078772"/>
            <a:ext cx="1670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Noise reduction electronic system</a:t>
            </a:r>
            <a:endParaRPr b="0" i="0" sz="1400" u="none" cap="none" strike="noStrike">
              <a:solidFill>
                <a:srgbClr val="000000"/>
              </a:solidFill>
              <a:latin typeface="Arial"/>
              <a:ea typeface="Arial"/>
              <a:cs typeface="Arial"/>
              <a:sym typeface="Arial"/>
            </a:endParaRPr>
          </a:p>
        </p:txBody>
      </p:sp>
      <p:sp>
        <p:nvSpPr>
          <p:cNvPr id="120" name="Google Shape;120;p22"/>
          <p:cNvSpPr txBox="1"/>
          <p:nvPr/>
        </p:nvSpPr>
        <p:spPr>
          <a:xfrm>
            <a:off x="508411" y="3361428"/>
            <a:ext cx="1670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AMR sensors</a:t>
            </a:r>
            <a:endParaRPr b="0" i="0" sz="1400" u="none" cap="none" strike="noStrike">
              <a:solidFill>
                <a:srgbClr val="000000"/>
              </a:solidFill>
              <a:latin typeface="Arial"/>
              <a:ea typeface="Arial"/>
              <a:cs typeface="Arial"/>
              <a:sym typeface="Arial"/>
            </a:endParaRPr>
          </a:p>
        </p:txBody>
      </p:sp>
      <p:sp>
        <p:nvSpPr>
          <p:cNvPr id="121" name="Google Shape;121;p22"/>
          <p:cNvSpPr/>
          <p:nvPr/>
        </p:nvSpPr>
        <p:spPr>
          <a:xfrm rot="1144281">
            <a:off x="5984003" y="1597210"/>
            <a:ext cx="1580130" cy="1011262"/>
          </a:xfrm>
          <a:prstGeom prst="ellipse">
            <a:avLst/>
          </a:prstGeom>
          <a:solidFill>
            <a:srgbClr val="0B85FF">
              <a:alpha val="24710"/>
            </a:srgbClr>
          </a:solidFill>
          <a:ln cap="flat" cmpd="sng" w="25400">
            <a:solidFill>
              <a:srgbClr val="1B79A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22" name="Google Shape;122;p22"/>
          <p:cNvCxnSpPr>
            <a:stCxn id="121" idx="2"/>
          </p:cNvCxnSpPr>
          <p:nvPr/>
        </p:nvCxnSpPr>
        <p:spPr>
          <a:xfrm rot="10800000">
            <a:off x="4522868" y="1366792"/>
            <a:ext cx="1504500" cy="477900"/>
          </a:xfrm>
          <a:prstGeom prst="straightConnector1">
            <a:avLst/>
          </a:prstGeom>
          <a:noFill/>
          <a:ln cap="flat" cmpd="sng" w="38100">
            <a:solidFill>
              <a:srgbClr val="1FA3DE"/>
            </a:solidFill>
            <a:prstDash val="solid"/>
            <a:round/>
            <a:headEnd len="sm" w="sm" type="none"/>
            <a:tailEnd len="med" w="med" type="triangle"/>
          </a:ln>
        </p:spPr>
      </p:cxnSp>
      <p:sp>
        <p:nvSpPr>
          <p:cNvPr id="123" name="Google Shape;123;p22"/>
          <p:cNvSpPr/>
          <p:nvPr/>
        </p:nvSpPr>
        <p:spPr>
          <a:xfrm>
            <a:off x="4582049" y="2122168"/>
            <a:ext cx="4107251" cy="1525719"/>
          </a:xfrm>
          <a:custGeom>
            <a:rect b="b" l="l" r="r" t="t"/>
            <a:pathLst>
              <a:path extrusionOk="0" h="1525719" w="4107251">
                <a:moveTo>
                  <a:pt x="0" y="361739"/>
                </a:moveTo>
                <a:lnTo>
                  <a:pt x="1135463" y="0"/>
                </a:lnTo>
                <a:cubicBezTo>
                  <a:pt x="1341453" y="147376"/>
                  <a:pt x="1728315" y="366764"/>
                  <a:pt x="2200587" y="643094"/>
                </a:cubicBezTo>
                <a:cubicBezTo>
                  <a:pt x="2460721" y="539962"/>
                  <a:pt x="2970532" y="255690"/>
                  <a:pt x="3222995" y="185079"/>
                </a:cubicBezTo>
                <a:lnTo>
                  <a:pt x="4107251" y="540980"/>
                </a:lnTo>
                <a:lnTo>
                  <a:pt x="2009670" y="1525719"/>
                </a:lnTo>
                <a:lnTo>
                  <a:pt x="0" y="361739"/>
                </a:lnTo>
                <a:close/>
              </a:path>
            </a:pathLst>
          </a:custGeom>
          <a:solidFill>
            <a:srgbClr val="F8AA58">
              <a:alpha val="49800"/>
            </a:srgbClr>
          </a:solidFill>
          <a:ln cap="flat" cmpd="sng" w="25400">
            <a:solidFill>
              <a:srgbClr val="A056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24" name="Google Shape;124;p22"/>
          <p:cNvCxnSpPr/>
          <p:nvPr/>
        </p:nvCxnSpPr>
        <p:spPr>
          <a:xfrm flipH="1">
            <a:off x="4522798" y="3209671"/>
            <a:ext cx="1254000" cy="573000"/>
          </a:xfrm>
          <a:prstGeom prst="straightConnector1">
            <a:avLst/>
          </a:prstGeom>
          <a:noFill/>
          <a:ln cap="flat" cmpd="sng" w="38100">
            <a:solidFill>
              <a:srgbClr val="A05606"/>
            </a:solidFill>
            <a:prstDash val="solid"/>
            <a:round/>
            <a:headEnd len="sm" w="sm" type="none"/>
            <a:tailEnd len="med" w="med" type="triangle"/>
          </a:ln>
        </p:spPr>
      </p:cxnSp>
      <p:cxnSp>
        <p:nvCxnSpPr>
          <p:cNvPr id="125" name="Google Shape;125;p22"/>
          <p:cNvCxnSpPr/>
          <p:nvPr/>
        </p:nvCxnSpPr>
        <p:spPr>
          <a:xfrm flipH="1">
            <a:off x="1959362" y="2122168"/>
            <a:ext cx="4504500" cy="591900"/>
          </a:xfrm>
          <a:prstGeom prst="straightConnector1">
            <a:avLst/>
          </a:prstGeom>
          <a:noFill/>
          <a:ln cap="flat" cmpd="sng" w="38100">
            <a:solidFill>
              <a:srgbClr val="C00000"/>
            </a:solidFill>
            <a:prstDash val="lgDash"/>
            <a:round/>
            <a:headEnd len="sm" w="sm" type="none"/>
            <a:tailEnd len="med" w="med" type="triangle"/>
          </a:ln>
        </p:spPr>
      </p:cxnSp>
      <p:sp>
        <p:nvSpPr>
          <p:cNvPr id="126" name="Google Shape;126;p22"/>
          <p:cNvSpPr/>
          <p:nvPr/>
        </p:nvSpPr>
        <p:spPr>
          <a:xfrm rot="1144551">
            <a:off x="6472868" y="1866281"/>
            <a:ext cx="602167" cy="443726"/>
          </a:xfrm>
          <a:prstGeom prst="ellipse">
            <a:avLst/>
          </a:prstGeom>
          <a:solidFill>
            <a:srgbClr val="FF0000">
              <a:alpha val="44710"/>
            </a:srgbClr>
          </a:solidFill>
          <a:ln cap="flat" cmpd="sng" w="25400">
            <a:solidFill>
              <a:srgbClr val="C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27" name="Google Shape;127;p22"/>
          <p:cNvCxnSpPr/>
          <p:nvPr/>
        </p:nvCxnSpPr>
        <p:spPr>
          <a:xfrm rot="10800000">
            <a:off x="7864318" y="1717480"/>
            <a:ext cx="362700" cy="131700"/>
          </a:xfrm>
          <a:prstGeom prst="straightConnector1">
            <a:avLst/>
          </a:prstGeom>
          <a:noFill/>
          <a:ln cap="flat" cmpd="sng" w="9525">
            <a:solidFill>
              <a:srgbClr val="FF0000"/>
            </a:solidFill>
            <a:prstDash val="solid"/>
            <a:round/>
            <a:headEnd len="sm" w="sm" type="none"/>
            <a:tailEnd len="med" w="med" type="triangle"/>
          </a:ln>
        </p:spPr>
      </p:cxnSp>
      <p:cxnSp>
        <p:nvCxnSpPr>
          <p:cNvPr id="128" name="Google Shape;128;p22"/>
          <p:cNvCxnSpPr/>
          <p:nvPr/>
        </p:nvCxnSpPr>
        <p:spPr>
          <a:xfrm rot="10800000">
            <a:off x="8223609" y="1499680"/>
            <a:ext cx="0" cy="349500"/>
          </a:xfrm>
          <a:prstGeom prst="straightConnector1">
            <a:avLst/>
          </a:prstGeom>
          <a:noFill/>
          <a:ln cap="flat" cmpd="sng" w="9525">
            <a:solidFill>
              <a:srgbClr val="00B050"/>
            </a:solidFill>
            <a:prstDash val="solid"/>
            <a:round/>
            <a:headEnd len="sm" w="sm" type="none"/>
            <a:tailEnd len="med" w="med" type="triangle"/>
          </a:ln>
        </p:spPr>
      </p:cxnSp>
      <p:cxnSp>
        <p:nvCxnSpPr>
          <p:cNvPr id="129" name="Google Shape;129;p22"/>
          <p:cNvCxnSpPr/>
          <p:nvPr/>
        </p:nvCxnSpPr>
        <p:spPr>
          <a:xfrm flipH="1">
            <a:off x="7911309" y="1849180"/>
            <a:ext cx="312300" cy="144300"/>
          </a:xfrm>
          <a:prstGeom prst="straightConnector1">
            <a:avLst/>
          </a:prstGeom>
          <a:noFill/>
          <a:ln cap="flat" cmpd="sng" w="9525">
            <a:solidFill>
              <a:srgbClr val="00B0F0"/>
            </a:solidFill>
            <a:prstDash val="solid"/>
            <a:round/>
            <a:headEnd len="sm" w="sm" type="none"/>
            <a:tailEnd len="med" w="med" type="triangle"/>
          </a:ln>
        </p:spPr>
      </p:cxnSp>
      <p:sp>
        <p:nvSpPr>
          <p:cNvPr id="130" name="Google Shape;130;p22"/>
          <p:cNvSpPr txBox="1"/>
          <p:nvPr/>
        </p:nvSpPr>
        <p:spPr>
          <a:xfrm>
            <a:off x="8239870" y="1571356"/>
            <a:ext cx="404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 sz="900" u="none" cap="none" strike="noStrike">
                <a:solidFill>
                  <a:srgbClr val="000000"/>
                </a:solidFill>
                <a:latin typeface="Arial"/>
                <a:ea typeface="Arial"/>
                <a:cs typeface="Arial"/>
                <a:sym typeface="Arial"/>
              </a:rPr>
              <a:t>Z</a:t>
            </a:r>
            <a:endParaRPr/>
          </a:p>
        </p:txBody>
      </p:sp>
      <p:sp>
        <p:nvSpPr>
          <p:cNvPr id="131" name="Google Shape;131;p22"/>
          <p:cNvSpPr txBox="1"/>
          <p:nvPr/>
        </p:nvSpPr>
        <p:spPr>
          <a:xfrm>
            <a:off x="7681219" y="1545434"/>
            <a:ext cx="404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 sz="900" u="none" cap="none" strike="noStrike">
                <a:solidFill>
                  <a:srgbClr val="000000"/>
                </a:solidFill>
                <a:latin typeface="Arial"/>
                <a:ea typeface="Arial"/>
                <a:cs typeface="Arial"/>
                <a:sym typeface="Arial"/>
              </a:rPr>
              <a:t>X</a:t>
            </a:r>
            <a:endParaRPr/>
          </a:p>
        </p:txBody>
      </p:sp>
      <p:sp>
        <p:nvSpPr>
          <p:cNvPr id="132" name="Google Shape;132;p22"/>
          <p:cNvSpPr txBox="1"/>
          <p:nvPr/>
        </p:nvSpPr>
        <p:spPr>
          <a:xfrm>
            <a:off x="7883445" y="1940969"/>
            <a:ext cx="404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 sz="900" u="none" cap="none" strike="noStrike">
                <a:solidFill>
                  <a:srgbClr val="000000"/>
                </a:solidFill>
                <a:latin typeface="Arial"/>
                <a:ea typeface="Arial"/>
                <a:cs typeface="Arial"/>
                <a:sym typeface="Arial"/>
              </a:rPr>
              <a: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495614" y="463860"/>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200"/>
              <a:buNone/>
            </a:pPr>
            <a:r>
              <a:rPr lang="es"/>
              <a:t>Mission Requirement</a:t>
            </a:r>
            <a:r>
              <a:rPr lang="es"/>
              <a:t> </a:t>
            </a:r>
            <a:endParaRPr/>
          </a:p>
        </p:txBody>
      </p:sp>
      <p:sp>
        <p:nvSpPr>
          <p:cNvPr id="138" name="Google Shape;138;p23"/>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s"/>
              <a:t>‹#›</a:t>
            </a:fld>
            <a:endParaRPr/>
          </a:p>
        </p:txBody>
      </p:sp>
      <p:pic>
        <p:nvPicPr>
          <p:cNvPr descr="Forma&#10;&#10;Descripción generada automáticamente con confianza media" id="139" name="Google Shape;139;p23"/>
          <p:cNvPicPr preferRelativeResize="0"/>
          <p:nvPr/>
        </p:nvPicPr>
        <p:blipFill rotWithShape="1">
          <a:blip r:embed="rId3">
            <a:alphaModFix/>
          </a:blip>
          <a:srcRect b="0" l="0" r="0" t="0"/>
          <a:stretch/>
        </p:blipFill>
        <p:spPr>
          <a:xfrm>
            <a:off x="7316132" y="152449"/>
            <a:ext cx="1580086" cy="404495"/>
          </a:xfrm>
          <a:prstGeom prst="rect">
            <a:avLst/>
          </a:prstGeom>
          <a:noFill/>
          <a:ln>
            <a:noFill/>
          </a:ln>
        </p:spPr>
      </p:pic>
      <p:pic>
        <p:nvPicPr>
          <p:cNvPr id="140" name="Google Shape;140;p23"/>
          <p:cNvPicPr preferRelativeResize="0"/>
          <p:nvPr/>
        </p:nvPicPr>
        <p:blipFill>
          <a:blip r:embed="rId4">
            <a:alphaModFix/>
          </a:blip>
          <a:stretch>
            <a:fillRect/>
          </a:stretch>
        </p:blipFill>
        <p:spPr>
          <a:xfrm>
            <a:off x="400213" y="1046475"/>
            <a:ext cx="4552874" cy="2631325"/>
          </a:xfrm>
          <a:prstGeom prst="rect">
            <a:avLst/>
          </a:prstGeom>
          <a:noFill/>
          <a:ln>
            <a:noFill/>
          </a:ln>
        </p:spPr>
      </p:pic>
      <p:pic>
        <p:nvPicPr>
          <p:cNvPr id="141" name="Google Shape;141;p23"/>
          <p:cNvPicPr preferRelativeResize="0"/>
          <p:nvPr/>
        </p:nvPicPr>
        <p:blipFill>
          <a:blip r:embed="rId5">
            <a:alphaModFix/>
          </a:blip>
          <a:stretch>
            <a:fillRect/>
          </a:stretch>
        </p:blipFill>
        <p:spPr>
          <a:xfrm>
            <a:off x="4953086" y="1026172"/>
            <a:ext cx="3790702" cy="2671945"/>
          </a:xfrm>
          <a:prstGeom prst="rect">
            <a:avLst/>
          </a:prstGeom>
          <a:noFill/>
          <a:ln>
            <a:noFill/>
          </a:ln>
        </p:spPr>
      </p:pic>
      <p:sp>
        <p:nvSpPr>
          <p:cNvPr id="142" name="Google Shape;142;p23"/>
          <p:cNvSpPr/>
          <p:nvPr/>
        </p:nvSpPr>
        <p:spPr>
          <a:xfrm>
            <a:off x="1220875" y="3797199"/>
            <a:ext cx="6702300" cy="9651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latin typeface="Arial"/>
                <a:ea typeface="Arial"/>
                <a:cs typeface="Arial"/>
                <a:sym typeface="Arial"/>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495614" y="463860"/>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200"/>
              <a:buNone/>
            </a:pPr>
            <a:r>
              <a:rPr lang="es"/>
              <a:t>The problem</a:t>
            </a:r>
            <a:endParaRPr/>
          </a:p>
        </p:txBody>
      </p:sp>
      <p:sp>
        <p:nvSpPr>
          <p:cNvPr id="148" name="Google Shape;148;p24"/>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s"/>
              <a:t>‹#›</a:t>
            </a:fld>
            <a:endParaRPr/>
          </a:p>
        </p:txBody>
      </p:sp>
      <p:pic>
        <p:nvPicPr>
          <p:cNvPr descr="Forma&#10;&#10;Descripción generada automáticamente con confianza media" id="149" name="Google Shape;149;p24"/>
          <p:cNvPicPr preferRelativeResize="0"/>
          <p:nvPr/>
        </p:nvPicPr>
        <p:blipFill rotWithShape="1">
          <a:blip r:embed="rId3">
            <a:alphaModFix/>
          </a:blip>
          <a:srcRect b="0" l="0" r="0" t="0"/>
          <a:stretch/>
        </p:blipFill>
        <p:spPr>
          <a:xfrm>
            <a:off x="7316132" y="152449"/>
            <a:ext cx="1580086" cy="404495"/>
          </a:xfrm>
          <a:prstGeom prst="rect">
            <a:avLst/>
          </a:prstGeom>
          <a:noFill/>
          <a:ln>
            <a:noFill/>
          </a:ln>
        </p:spPr>
      </p:pic>
      <p:pic>
        <p:nvPicPr>
          <p:cNvPr id="150" name="Google Shape;150;p24"/>
          <p:cNvPicPr preferRelativeResize="0"/>
          <p:nvPr/>
        </p:nvPicPr>
        <p:blipFill rotWithShape="1">
          <a:blip r:embed="rId4">
            <a:alphaModFix/>
          </a:blip>
          <a:srcRect b="0" l="0" r="50000" t="0"/>
          <a:stretch/>
        </p:blipFill>
        <p:spPr>
          <a:xfrm>
            <a:off x="5617225" y="1121975"/>
            <a:ext cx="2919525" cy="3120139"/>
          </a:xfrm>
          <a:prstGeom prst="rect">
            <a:avLst/>
          </a:prstGeom>
          <a:noFill/>
          <a:ln cap="flat" cmpd="sng" w="9525">
            <a:solidFill>
              <a:srgbClr val="000C18"/>
            </a:solidFill>
            <a:prstDash val="solid"/>
            <a:round/>
            <a:headEnd len="sm" w="sm" type="none"/>
            <a:tailEnd len="sm" w="sm" type="none"/>
          </a:ln>
        </p:spPr>
      </p:pic>
      <p:sp>
        <p:nvSpPr>
          <p:cNvPr id="151" name="Google Shape;151;p24"/>
          <p:cNvSpPr txBox="1"/>
          <p:nvPr/>
        </p:nvSpPr>
        <p:spPr>
          <a:xfrm>
            <a:off x="7353998" y="4011875"/>
            <a:ext cx="1315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Permanent magnet</a:t>
            </a:r>
            <a:endParaRPr b="0" i="0" sz="1400" u="none" cap="none" strike="noStrike">
              <a:solidFill>
                <a:srgbClr val="000000"/>
              </a:solidFill>
              <a:latin typeface="Arial"/>
              <a:ea typeface="Arial"/>
              <a:cs typeface="Arial"/>
              <a:sym typeface="Arial"/>
            </a:endParaRPr>
          </a:p>
        </p:txBody>
      </p:sp>
      <p:cxnSp>
        <p:nvCxnSpPr>
          <p:cNvPr id="152" name="Google Shape;152;p24"/>
          <p:cNvCxnSpPr>
            <a:stCxn id="151" idx="0"/>
          </p:cNvCxnSpPr>
          <p:nvPr/>
        </p:nvCxnSpPr>
        <p:spPr>
          <a:xfrm rot="10800000">
            <a:off x="7970648" y="3665675"/>
            <a:ext cx="41100" cy="346200"/>
          </a:xfrm>
          <a:prstGeom prst="straightConnector1">
            <a:avLst/>
          </a:prstGeom>
          <a:noFill/>
          <a:ln cap="flat" cmpd="sng" w="38100">
            <a:solidFill>
              <a:srgbClr val="1FA3DE"/>
            </a:solidFill>
            <a:prstDash val="solid"/>
            <a:round/>
            <a:headEnd len="sm" w="sm" type="none"/>
            <a:tailEnd len="med" w="med" type="triangle"/>
          </a:ln>
        </p:spPr>
      </p:cxnSp>
      <p:pic>
        <p:nvPicPr>
          <p:cNvPr id="153" name="Google Shape;153;p24"/>
          <p:cNvPicPr preferRelativeResize="0"/>
          <p:nvPr/>
        </p:nvPicPr>
        <p:blipFill rotWithShape="1">
          <a:blip r:embed="rId5">
            <a:alphaModFix/>
          </a:blip>
          <a:srcRect b="0" l="0" r="0" t="0"/>
          <a:stretch/>
        </p:blipFill>
        <p:spPr>
          <a:xfrm>
            <a:off x="1105225" y="860150"/>
            <a:ext cx="3354326" cy="1867725"/>
          </a:xfrm>
          <a:prstGeom prst="rect">
            <a:avLst/>
          </a:prstGeom>
          <a:noFill/>
          <a:ln>
            <a:noFill/>
          </a:ln>
        </p:spPr>
      </p:pic>
      <p:pic>
        <p:nvPicPr>
          <p:cNvPr id="154" name="Google Shape;154;p24"/>
          <p:cNvPicPr preferRelativeResize="0"/>
          <p:nvPr/>
        </p:nvPicPr>
        <p:blipFill rotWithShape="1">
          <a:blip r:embed="rId6">
            <a:alphaModFix/>
          </a:blip>
          <a:srcRect b="0" l="0" r="0" t="0"/>
          <a:stretch/>
        </p:blipFill>
        <p:spPr>
          <a:xfrm>
            <a:off x="1105225" y="2727875"/>
            <a:ext cx="3354325" cy="224021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495614" y="463860"/>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200"/>
              <a:buNone/>
            </a:pPr>
            <a:r>
              <a:rPr lang="es"/>
              <a:t>The p</a:t>
            </a:r>
            <a:r>
              <a:rPr lang="es"/>
              <a:t>roblem</a:t>
            </a:r>
            <a:endParaRPr/>
          </a:p>
        </p:txBody>
      </p:sp>
      <p:sp>
        <p:nvSpPr>
          <p:cNvPr id="160" name="Google Shape;160;p25"/>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s"/>
              <a:t>‹#›</a:t>
            </a:fld>
            <a:endParaRPr/>
          </a:p>
        </p:txBody>
      </p:sp>
      <p:pic>
        <p:nvPicPr>
          <p:cNvPr descr="Forma&#10;&#10;Descripción generada automáticamente con confianza media" id="161" name="Google Shape;161;p25"/>
          <p:cNvPicPr preferRelativeResize="0"/>
          <p:nvPr/>
        </p:nvPicPr>
        <p:blipFill rotWithShape="1">
          <a:blip r:embed="rId3">
            <a:alphaModFix/>
          </a:blip>
          <a:srcRect b="0" l="0" r="0" t="0"/>
          <a:stretch/>
        </p:blipFill>
        <p:spPr>
          <a:xfrm>
            <a:off x="7316132" y="152449"/>
            <a:ext cx="1580086" cy="404495"/>
          </a:xfrm>
          <a:prstGeom prst="rect">
            <a:avLst/>
          </a:prstGeom>
          <a:noFill/>
          <a:ln>
            <a:noFill/>
          </a:ln>
        </p:spPr>
      </p:pic>
      <p:pic>
        <p:nvPicPr>
          <p:cNvPr id="162" name="Google Shape;162;p25"/>
          <p:cNvPicPr preferRelativeResize="0"/>
          <p:nvPr/>
        </p:nvPicPr>
        <p:blipFill rotWithShape="1">
          <a:blip r:embed="rId4">
            <a:alphaModFix/>
          </a:blip>
          <a:srcRect b="0" l="0" r="50000" t="0"/>
          <a:stretch/>
        </p:blipFill>
        <p:spPr>
          <a:xfrm>
            <a:off x="5617225" y="1121975"/>
            <a:ext cx="2919525" cy="3120139"/>
          </a:xfrm>
          <a:prstGeom prst="rect">
            <a:avLst/>
          </a:prstGeom>
          <a:noFill/>
          <a:ln cap="flat" cmpd="sng" w="9525">
            <a:solidFill>
              <a:srgbClr val="000C18"/>
            </a:solidFill>
            <a:prstDash val="solid"/>
            <a:round/>
            <a:headEnd len="sm" w="sm" type="none"/>
            <a:tailEnd len="sm" w="sm" type="none"/>
          </a:ln>
        </p:spPr>
      </p:pic>
      <p:sp>
        <p:nvSpPr>
          <p:cNvPr id="163" name="Google Shape;163;p25"/>
          <p:cNvSpPr txBox="1"/>
          <p:nvPr/>
        </p:nvSpPr>
        <p:spPr>
          <a:xfrm>
            <a:off x="7353998" y="4011875"/>
            <a:ext cx="1315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Permanent magnet</a:t>
            </a:r>
            <a:endParaRPr b="0" i="0" sz="1400" u="none" cap="none" strike="noStrike">
              <a:solidFill>
                <a:srgbClr val="000000"/>
              </a:solidFill>
              <a:latin typeface="Arial"/>
              <a:ea typeface="Arial"/>
              <a:cs typeface="Arial"/>
              <a:sym typeface="Arial"/>
            </a:endParaRPr>
          </a:p>
        </p:txBody>
      </p:sp>
      <p:cxnSp>
        <p:nvCxnSpPr>
          <p:cNvPr id="164" name="Google Shape;164;p25"/>
          <p:cNvCxnSpPr>
            <a:stCxn id="163" idx="0"/>
          </p:cNvCxnSpPr>
          <p:nvPr/>
        </p:nvCxnSpPr>
        <p:spPr>
          <a:xfrm rot="10800000">
            <a:off x="7970648" y="3665675"/>
            <a:ext cx="41100" cy="346200"/>
          </a:xfrm>
          <a:prstGeom prst="straightConnector1">
            <a:avLst/>
          </a:prstGeom>
          <a:noFill/>
          <a:ln cap="flat" cmpd="sng" w="38100">
            <a:solidFill>
              <a:srgbClr val="1FA3DE"/>
            </a:solidFill>
            <a:prstDash val="solid"/>
            <a:round/>
            <a:headEnd len="sm" w="sm" type="none"/>
            <a:tailEnd len="med" w="med" type="triangle"/>
          </a:ln>
        </p:spPr>
      </p:cxnSp>
      <p:pic>
        <p:nvPicPr>
          <p:cNvPr id="165" name="Google Shape;165;p25"/>
          <p:cNvPicPr preferRelativeResize="0"/>
          <p:nvPr/>
        </p:nvPicPr>
        <p:blipFill>
          <a:blip r:embed="rId5">
            <a:alphaModFix/>
          </a:blip>
          <a:stretch>
            <a:fillRect/>
          </a:stretch>
        </p:blipFill>
        <p:spPr>
          <a:xfrm>
            <a:off x="440405" y="1142562"/>
            <a:ext cx="4049925" cy="2858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s"/>
              <a:t>‹#›</a:t>
            </a:fld>
            <a:endParaRPr/>
          </a:p>
        </p:txBody>
      </p:sp>
      <p:pic>
        <p:nvPicPr>
          <p:cNvPr descr="Forma&#10;&#10;Descripción generada automáticamente con confianza media" id="171" name="Google Shape;171;p26"/>
          <p:cNvPicPr preferRelativeResize="0"/>
          <p:nvPr/>
        </p:nvPicPr>
        <p:blipFill rotWithShape="1">
          <a:blip r:embed="rId3">
            <a:alphaModFix/>
          </a:blip>
          <a:srcRect b="0" l="0" r="0" t="0"/>
          <a:stretch/>
        </p:blipFill>
        <p:spPr>
          <a:xfrm>
            <a:off x="7316132" y="152449"/>
            <a:ext cx="1580086" cy="404495"/>
          </a:xfrm>
          <a:prstGeom prst="rect">
            <a:avLst/>
          </a:prstGeom>
          <a:noFill/>
          <a:ln>
            <a:noFill/>
          </a:ln>
        </p:spPr>
      </p:pic>
      <p:pic>
        <p:nvPicPr>
          <p:cNvPr id="172" name="Google Shape;172;p26"/>
          <p:cNvPicPr preferRelativeResize="0"/>
          <p:nvPr/>
        </p:nvPicPr>
        <p:blipFill>
          <a:blip r:embed="rId4">
            <a:alphaModFix/>
          </a:blip>
          <a:stretch>
            <a:fillRect/>
          </a:stretch>
        </p:blipFill>
        <p:spPr>
          <a:xfrm>
            <a:off x="382475" y="1124100"/>
            <a:ext cx="3873376" cy="2895300"/>
          </a:xfrm>
          <a:prstGeom prst="rect">
            <a:avLst/>
          </a:prstGeom>
          <a:noFill/>
          <a:ln>
            <a:noFill/>
          </a:ln>
        </p:spPr>
      </p:pic>
      <p:pic>
        <p:nvPicPr>
          <p:cNvPr id="173" name="Google Shape;173;p26"/>
          <p:cNvPicPr preferRelativeResize="0"/>
          <p:nvPr/>
        </p:nvPicPr>
        <p:blipFill>
          <a:blip r:embed="rId5">
            <a:alphaModFix/>
          </a:blip>
          <a:stretch>
            <a:fillRect/>
          </a:stretch>
        </p:blipFill>
        <p:spPr>
          <a:xfrm>
            <a:off x="4804850" y="1155714"/>
            <a:ext cx="4072025" cy="2842975"/>
          </a:xfrm>
          <a:prstGeom prst="rect">
            <a:avLst/>
          </a:prstGeom>
          <a:noFill/>
          <a:ln>
            <a:noFill/>
          </a:ln>
        </p:spPr>
      </p:pic>
      <p:sp>
        <p:nvSpPr>
          <p:cNvPr id="174" name="Google Shape;174;p26"/>
          <p:cNvSpPr/>
          <p:nvPr/>
        </p:nvSpPr>
        <p:spPr>
          <a:xfrm>
            <a:off x="4179950" y="2448213"/>
            <a:ext cx="705600" cy="25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txBox="1"/>
          <p:nvPr>
            <p:ph type="title"/>
          </p:nvPr>
        </p:nvSpPr>
        <p:spPr>
          <a:xfrm>
            <a:off x="495614" y="463860"/>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200"/>
              <a:buNone/>
            </a:pPr>
            <a:r>
              <a:rPr lang="es"/>
              <a:t>The problem</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Joan template">
  <a:themeElements>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